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9" r:id="rId5"/>
    <p:sldId id="260" r:id="rId6"/>
    <p:sldId id="261" r:id="rId7"/>
    <p:sldId id="262"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5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D9340A-7FDA-4709-96C2-BFED9585FF4E}" type="doc">
      <dgm:prSet loTypeId="urn:microsoft.com/office/officeart/2005/8/layout/chevron2" loCatId="list" qsTypeId="urn:microsoft.com/office/officeart/2005/8/quickstyle/simple5" qsCatId="simple" csTypeId="urn:microsoft.com/office/officeart/2005/8/colors/accent4_2" csCatId="accent4" phldr="1"/>
      <dgm:spPr/>
      <dgm:t>
        <a:bodyPr/>
        <a:lstStyle/>
        <a:p>
          <a:endParaRPr lang="en-US"/>
        </a:p>
      </dgm:t>
    </dgm:pt>
    <dgm:pt modelId="{1CAD72CC-3376-4722-BE16-676D584718E7}">
      <dgm:prSet phldrT="[Text]"/>
      <dgm:spPr/>
      <dgm:t>
        <a:bodyPr/>
        <a:lstStyle/>
        <a:p>
          <a:r>
            <a:rPr lang="en-US" dirty="0" smtClean="0"/>
            <a:t>3.86</a:t>
          </a:r>
          <a:endParaRPr lang="en-US" dirty="0"/>
        </a:p>
      </dgm:t>
    </dgm:pt>
    <dgm:pt modelId="{8468920F-F1E7-473D-BA8B-AA4BDEA684EC}" type="parTrans" cxnId="{6A0783E2-C272-4A9A-BE75-E108BCCB56A2}">
      <dgm:prSet/>
      <dgm:spPr/>
      <dgm:t>
        <a:bodyPr/>
        <a:lstStyle/>
        <a:p>
          <a:endParaRPr lang="en-US"/>
        </a:p>
      </dgm:t>
    </dgm:pt>
    <dgm:pt modelId="{1001DE37-8475-470A-AE5F-E2FBF6F88970}" type="sibTrans" cxnId="{6A0783E2-C272-4A9A-BE75-E108BCCB56A2}">
      <dgm:prSet/>
      <dgm:spPr/>
      <dgm:t>
        <a:bodyPr/>
        <a:lstStyle/>
        <a:p>
          <a:endParaRPr lang="en-US"/>
        </a:p>
      </dgm:t>
    </dgm:pt>
    <dgm:pt modelId="{F0FC4A50-3FDE-4F9B-8420-8301969ACB25}">
      <dgm:prSet phldrT="[Text]"/>
      <dgm:spPr/>
      <dgm:t>
        <a:bodyPr/>
        <a:lstStyle/>
        <a:p>
          <a:r>
            <a:rPr lang="en-US" dirty="0" smtClean="0">
              <a:solidFill>
                <a:schemeClr val="tx2"/>
              </a:solidFill>
            </a:rPr>
            <a:t>Women’s Gymnastics</a:t>
          </a:r>
          <a:endParaRPr lang="en-US" dirty="0">
            <a:solidFill>
              <a:schemeClr val="tx2"/>
            </a:solidFill>
          </a:endParaRPr>
        </a:p>
      </dgm:t>
    </dgm:pt>
    <dgm:pt modelId="{D4120265-C399-4D8F-807D-13C63D4E10C0}" type="parTrans" cxnId="{BA52F069-254E-4A79-BB2E-916C2A7B3BAF}">
      <dgm:prSet/>
      <dgm:spPr/>
      <dgm:t>
        <a:bodyPr/>
        <a:lstStyle/>
        <a:p>
          <a:endParaRPr lang="en-US"/>
        </a:p>
      </dgm:t>
    </dgm:pt>
    <dgm:pt modelId="{F18C447F-D981-48BF-9EFB-62827FEAFC05}" type="sibTrans" cxnId="{BA52F069-254E-4A79-BB2E-916C2A7B3BAF}">
      <dgm:prSet/>
      <dgm:spPr/>
      <dgm:t>
        <a:bodyPr/>
        <a:lstStyle/>
        <a:p>
          <a:endParaRPr lang="en-US"/>
        </a:p>
      </dgm:t>
    </dgm:pt>
    <dgm:pt modelId="{C7F83DA7-B1D6-4375-AE48-06EF586EE745}">
      <dgm:prSet phldrT="[Text]"/>
      <dgm:spPr/>
      <dgm:t>
        <a:bodyPr/>
        <a:lstStyle/>
        <a:p>
          <a:r>
            <a:rPr lang="en-US" dirty="0" smtClean="0"/>
            <a:t>3.65</a:t>
          </a:r>
          <a:endParaRPr lang="en-US" dirty="0"/>
        </a:p>
      </dgm:t>
    </dgm:pt>
    <dgm:pt modelId="{3E40F9D2-7D23-4D2F-86B0-767E50A86F4A}" type="parTrans" cxnId="{BC7569E4-415C-4AE2-ABDF-EDB5FDFEF1C5}">
      <dgm:prSet/>
      <dgm:spPr/>
      <dgm:t>
        <a:bodyPr/>
        <a:lstStyle/>
        <a:p>
          <a:endParaRPr lang="en-US"/>
        </a:p>
      </dgm:t>
    </dgm:pt>
    <dgm:pt modelId="{AAD9C87B-67E2-412B-AC38-2EA59072E8A4}" type="sibTrans" cxnId="{BC7569E4-415C-4AE2-ABDF-EDB5FDFEF1C5}">
      <dgm:prSet/>
      <dgm:spPr/>
      <dgm:t>
        <a:bodyPr/>
        <a:lstStyle/>
        <a:p>
          <a:endParaRPr lang="en-US"/>
        </a:p>
      </dgm:t>
    </dgm:pt>
    <dgm:pt modelId="{AAAC7F6E-3A6F-43D9-A163-62885BF9F23D}">
      <dgm:prSet phldrT="[Text]"/>
      <dgm:spPr/>
      <dgm:t>
        <a:bodyPr/>
        <a:lstStyle/>
        <a:p>
          <a:r>
            <a:rPr lang="en-US" dirty="0" smtClean="0">
              <a:solidFill>
                <a:schemeClr val="tx2"/>
              </a:solidFill>
            </a:rPr>
            <a:t>Women’s Tennis</a:t>
          </a:r>
          <a:endParaRPr lang="en-US" dirty="0">
            <a:solidFill>
              <a:schemeClr val="tx2"/>
            </a:solidFill>
          </a:endParaRPr>
        </a:p>
      </dgm:t>
    </dgm:pt>
    <dgm:pt modelId="{6F2041A5-E075-4D1A-A033-4548659F8767}" type="parTrans" cxnId="{39286E0E-9B44-4764-9553-68D42F2AE869}">
      <dgm:prSet/>
      <dgm:spPr/>
      <dgm:t>
        <a:bodyPr/>
        <a:lstStyle/>
        <a:p>
          <a:endParaRPr lang="en-US"/>
        </a:p>
      </dgm:t>
    </dgm:pt>
    <dgm:pt modelId="{4A01BA36-22A8-4DB8-8023-FFAF0EB0AD36}" type="sibTrans" cxnId="{39286E0E-9B44-4764-9553-68D42F2AE869}">
      <dgm:prSet/>
      <dgm:spPr/>
      <dgm:t>
        <a:bodyPr/>
        <a:lstStyle/>
        <a:p>
          <a:endParaRPr lang="en-US"/>
        </a:p>
      </dgm:t>
    </dgm:pt>
    <dgm:pt modelId="{32ACBAB9-602E-4BEA-8944-0C411B04605C}">
      <dgm:prSet phldrT="[Text]"/>
      <dgm:spPr/>
      <dgm:t>
        <a:bodyPr/>
        <a:lstStyle/>
        <a:p>
          <a:r>
            <a:rPr lang="en-US" dirty="0" smtClean="0"/>
            <a:t>3.59</a:t>
          </a:r>
          <a:endParaRPr lang="en-US" dirty="0"/>
        </a:p>
      </dgm:t>
    </dgm:pt>
    <dgm:pt modelId="{0904B542-E32E-468F-A77D-902F031B9E17}" type="parTrans" cxnId="{C239019D-BEA0-451D-AAA0-6AB5301FDFE5}">
      <dgm:prSet/>
      <dgm:spPr/>
      <dgm:t>
        <a:bodyPr/>
        <a:lstStyle/>
        <a:p>
          <a:endParaRPr lang="en-US"/>
        </a:p>
      </dgm:t>
    </dgm:pt>
    <dgm:pt modelId="{5B6C597D-0154-4233-A45A-1E28B816395D}" type="sibTrans" cxnId="{C239019D-BEA0-451D-AAA0-6AB5301FDFE5}">
      <dgm:prSet/>
      <dgm:spPr/>
      <dgm:t>
        <a:bodyPr/>
        <a:lstStyle/>
        <a:p>
          <a:endParaRPr lang="en-US"/>
        </a:p>
      </dgm:t>
    </dgm:pt>
    <dgm:pt modelId="{2A6BCEF1-10DE-498D-98F2-6E7FBC34A9C3}">
      <dgm:prSet phldrT="[Text]"/>
      <dgm:spPr/>
      <dgm:t>
        <a:bodyPr/>
        <a:lstStyle/>
        <a:p>
          <a:r>
            <a:rPr lang="en-US" dirty="0" smtClean="0">
              <a:solidFill>
                <a:schemeClr val="tx2"/>
              </a:solidFill>
            </a:rPr>
            <a:t>Women’s Soccer</a:t>
          </a:r>
          <a:endParaRPr lang="en-US" dirty="0">
            <a:solidFill>
              <a:schemeClr val="tx2"/>
            </a:solidFill>
          </a:endParaRPr>
        </a:p>
      </dgm:t>
    </dgm:pt>
    <dgm:pt modelId="{2E13099C-9AA4-4675-8972-13AD7A0B5283}" type="parTrans" cxnId="{E1CE1A02-D728-48C1-ACC2-AAC0F127FCD9}">
      <dgm:prSet/>
      <dgm:spPr/>
      <dgm:t>
        <a:bodyPr/>
        <a:lstStyle/>
        <a:p>
          <a:endParaRPr lang="en-US"/>
        </a:p>
      </dgm:t>
    </dgm:pt>
    <dgm:pt modelId="{CD7FAF2D-F8F7-4A6C-B357-F85170C54D70}" type="sibTrans" cxnId="{E1CE1A02-D728-48C1-ACC2-AAC0F127FCD9}">
      <dgm:prSet/>
      <dgm:spPr/>
      <dgm:t>
        <a:bodyPr/>
        <a:lstStyle/>
        <a:p>
          <a:endParaRPr lang="en-US"/>
        </a:p>
      </dgm:t>
    </dgm:pt>
    <dgm:pt modelId="{3E82C739-8900-4E03-B496-39C33710262C}">
      <dgm:prSet phldrT="[Text]"/>
      <dgm:spPr/>
      <dgm:t>
        <a:bodyPr/>
        <a:lstStyle/>
        <a:p>
          <a:r>
            <a:rPr lang="en-US" dirty="0" smtClean="0"/>
            <a:t>3.56</a:t>
          </a:r>
          <a:endParaRPr lang="en-US" dirty="0"/>
        </a:p>
      </dgm:t>
    </dgm:pt>
    <dgm:pt modelId="{E3DD829C-CFB5-4C35-8C60-D02F6C893A0E}" type="parTrans" cxnId="{FDDD2EFD-7420-4291-A20A-14C3EA372C9F}">
      <dgm:prSet/>
      <dgm:spPr/>
      <dgm:t>
        <a:bodyPr/>
        <a:lstStyle/>
        <a:p>
          <a:endParaRPr lang="en-US"/>
        </a:p>
      </dgm:t>
    </dgm:pt>
    <dgm:pt modelId="{7708B68C-A507-4FC1-AD29-937068519CF8}" type="sibTrans" cxnId="{FDDD2EFD-7420-4291-A20A-14C3EA372C9F}">
      <dgm:prSet/>
      <dgm:spPr/>
      <dgm:t>
        <a:bodyPr/>
        <a:lstStyle/>
        <a:p>
          <a:endParaRPr lang="en-US"/>
        </a:p>
      </dgm:t>
    </dgm:pt>
    <dgm:pt modelId="{24717E09-4AD6-4EAD-A0C4-D21A4B86DB28}">
      <dgm:prSet phldrT="[Text]"/>
      <dgm:spPr/>
      <dgm:t>
        <a:bodyPr/>
        <a:lstStyle/>
        <a:p>
          <a:r>
            <a:rPr lang="en-US" dirty="0" smtClean="0">
              <a:solidFill>
                <a:schemeClr val="tx2"/>
              </a:solidFill>
            </a:rPr>
            <a:t>Cross Country</a:t>
          </a:r>
          <a:endParaRPr lang="en-US" dirty="0">
            <a:solidFill>
              <a:schemeClr val="tx2"/>
            </a:solidFill>
          </a:endParaRPr>
        </a:p>
      </dgm:t>
    </dgm:pt>
    <dgm:pt modelId="{E5D12EC8-1828-436C-BED3-CAAE3616EFC8}" type="parTrans" cxnId="{3B031352-9AF8-40CE-B80D-A24A09A41EEA}">
      <dgm:prSet/>
      <dgm:spPr/>
      <dgm:t>
        <a:bodyPr/>
        <a:lstStyle/>
        <a:p>
          <a:endParaRPr lang="en-US"/>
        </a:p>
      </dgm:t>
    </dgm:pt>
    <dgm:pt modelId="{B3F56049-46FD-461A-BA43-6D15665BD7B1}" type="sibTrans" cxnId="{3B031352-9AF8-40CE-B80D-A24A09A41EEA}">
      <dgm:prSet/>
      <dgm:spPr/>
      <dgm:t>
        <a:bodyPr/>
        <a:lstStyle/>
        <a:p>
          <a:endParaRPr lang="en-US"/>
        </a:p>
      </dgm:t>
    </dgm:pt>
    <dgm:pt modelId="{473DB15C-091E-4D93-8B52-1292DDFBCC4F}">
      <dgm:prSet phldrT="[Text]"/>
      <dgm:spPr/>
      <dgm:t>
        <a:bodyPr/>
        <a:lstStyle/>
        <a:p>
          <a:r>
            <a:rPr lang="en-US" dirty="0" smtClean="0"/>
            <a:t>3.53</a:t>
          </a:r>
          <a:endParaRPr lang="en-US" dirty="0"/>
        </a:p>
      </dgm:t>
    </dgm:pt>
    <dgm:pt modelId="{2D358D29-BC41-46FA-A74A-2C86C99F1BC3}" type="parTrans" cxnId="{82BF4430-E414-46C9-AE9C-6924B34081CE}">
      <dgm:prSet/>
      <dgm:spPr/>
      <dgm:t>
        <a:bodyPr/>
        <a:lstStyle/>
        <a:p>
          <a:endParaRPr lang="en-US"/>
        </a:p>
      </dgm:t>
    </dgm:pt>
    <dgm:pt modelId="{AB0EAD12-8C36-4A27-8401-EC1927653C3A}" type="sibTrans" cxnId="{82BF4430-E414-46C9-AE9C-6924B34081CE}">
      <dgm:prSet/>
      <dgm:spPr/>
      <dgm:t>
        <a:bodyPr/>
        <a:lstStyle/>
        <a:p>
          <a:endParaRPr lang="en-US"/>
        </a:p>
      </dgm:t>
    </dgm:pt>
    <dgm:pt modelId="{75ECABA4-D691-4D50-BDD5-8A439CACB56B}">
      <dgm:prSet phldrT="[Text]"/>
      <dgm:spPr/>
      <dgm:t>
        <a:bodyPr/>
        <a:lstStyle/>
        <a:p>
          <a:r>
            <a:rPr lang="en-US" dirty="0" smtClean="0">
              <a:solidFill>
                <a:schemeClr val="tx2"/>
              </a:solidFill>
            </a:rPr>
            <a:t>Men’s Soccer</a:t>
          </a:r>
          <a:endParaRPr lang="en-US" dirty="0">
            <a:solidFill>
              <a:schemeClr val="tx2"/>
            </a:solidFill>
          </a:endParaRPr>
        </a:p>
      </dgm:t>
    </dgm:pt>
    <dgm:pt modelId="{6857F73E-FFB1-48F2-A22B-34C991E53055}" type="parTrans" cxnId="{98D82422-BCF5-4CA4-B69D-5238AFC65392}">
      <dgm:prSet/>
      <dgm:spPr/>
      <dgm:t>
        <a:bodyPr/>
        <a:lstStyle/>
        <a:p>
          <a:endParaRPr lang="en-US"/>
        </a:p>
      </dgm:t>
    </dgm:pt>
    <dgm:pt modelId="{5B892B19-FC8E-481B-BFC5-C64E44BCF5D8}" type="sibTrans" cxnId="{98D82422-BCF5-4CA4-B69D-5238AFC65392}">
      <dgm:prSet/>
      <dgm:spPr/>
      <dgm:t>
        <a:bodyPr/>
        <a:lstStyle/>
        <a:p>
          <a:endParaRPr lang="en-US"/>
        </a:p>
      </dgm:t>
    </dgm:pt>
    <dgm:pt modelId="{AF388D26-135E-472E-AB9E-11C9EA39FED6}" type="pres">
      <dgm:prSet presAssocID="{78D9340A-7FDA-4709-96C2-BFED9585FF4E}" presName="linearFlow" presStyleCnt="0">
        <dgm:presLayoutVars>
          <dgm:dir/>
          <dgm:animLvl val="lvl"/>
          <dgm:resizeHandles val="exact"/>
        </dgm:presLayoutVars>
      </dgm:prSet>
      <dgm:spPr/>
      <dgm:t>
        <a:bodyPr/>
        <a:lstStyle/>
        <a:p>
          <a:endParaRPr lang="en-US"/>
        </a:p>
      </dgm:t>
    </dgm:pt>
    <dgm:pt modelId="{4120BBE6-3C17-4239-BFF4-77EC09B53E7F}" type="pres">
      <dgm:prSet presAssocID="{1CAD72CC-3376-4722-BE16-676D584718E7}" presName="composite" presStyleCnt="0"/>
      <dgm:spPr/>
    </dgm:pt>
    <dgm:pt modelId="{B3228EE4-E219-40DF-8772-E248692155F2}" type="pres">
      <dgm:prSet presAssocID="{1CAD72CC-3376-4722-BE16-676D584718E7}" presName="parentText" presStyleLbl="alignNode1" presStyleIdx="0" presStyleCnt="5">
        <dgm:presLayoutVars>
          <dgm:chMax val="1"/>
          <dgm:bulletEnabled val="1"/>
        </dgm:presLayoutVars>
      </dgm:prSet>
      <dgm:spPr/>
      <dgm:t>
        <a:bodyPr/>
        <a:lstStyle/>
        <a:p>
          <a:endParaRPr lang="en-US"/>
        </a:p>
      </dgm:t>
    </dgm:pt>
    <dgm:pt modelId="{97C095CD-7904-4792-8D41-23BD01D65566}" type="pres">
      <dgm:prSet presAssocID="{1CAD72CC-3376-4722-BE16-676D584718E7}" presName="descendantText" presStyleLbl="alignAcc1" presStyleIdx="0" presStyleCnt="5">
        <dgm:presLayoutVars>
          <dgm:bulletEnabled val="1"/>
        </dgm:presLayoutVars>
      </dgm:prSet>
      <dgm:spPr/>
      <dgm:t>
        <a:bodyPr/>
        <a:lstStyle/>
        <a:p>
          <a:endParaRPr lang="en-US"/>
        </a:p>
      </dgm:t>
    </dgm:pt>
    <dgm:pt modelId="{65F8AD8F-D9A3-474D-A6B6-E32995A516F5}" type="pres">
      <dgm:prSet presAssocID="{1001DE37-8475-470A-AE5F-E2FBF6F88970}" presName="sp" presStyleCnt="0"/>
      <dgm:spPr/>
    </dgm:pt>
    <dgm:pt modelId="{D3F59A41-CE58-45FE-AF85-463AA6F3709E}" type="pres">
      <dgm:prSet presAssocID="{C7F83DA7-B1D6-4375-AE48-06EF586EE745}" presName="composite" presStyleCnt="0"/>
      <dgm:spPr/>
    </dgm:pt>
    <dgm:pt modelId="{7747801A-2D16-4102-8E89-B3D9D4D99F36}" type="pres">
      <dgm:prSet presAssocID="{C7F83DA7-B1D6-4375-AE48-06EF586EE745}" presName="parentText" presStyleLbl="alignNode1" presStyleIdx="1" presStyleCnt="5">
        <dgm:presLayoutVars>
          <dgm:chMax val="1"/>
          <dgm:bulletEnabled val="1"/>
        </dgm:presLayoutVars>
      </dgm:prSet>
      <dgm:spPr/>
      <dgm:t>
        <a:bodyPr/>
        <a:lstStyle/>
        <a:p>
          <a:endParaRPr lang="en-US"/>
        </a:p>
      </dgm:t>
    </dgm:pt>
    <dgm:pt modelId="{1EA01DA4-B4FD-40C1-ACC7-3EED634FE902}" type="pres">
      <dgm:prSet presAssocID="{C7F83DA7-B1D6-4375-AE48-06EF586EE745}" presName="descendantText" presStyleLbl="alignAcc1" presStyleIdx="1" presStyleCnt="5">
        <dgm:presLayoutVars>
          <dgm:bulletEnabled val="1"/>
        </dgm:presLayoutVars>
      </dgm:prSet>
      <dgm:spPr/>
      <dgm:t>
        <a:bodyPr/>
        <a:lstStyle/>
        <a:p>
          <a:endParaRPr lang="en-US"/>
        </a:p>
      </dgm:t>
    </dgm:pt>
    <dgm:pt modelId="{BCF634E7-46C8-46C6-AD36-B23935F61048}" type="pres">
      <dgm:prSet presAssocID="{AAD9C87B-67E2-412B-AC38-2EA59072E8A4}" presName="sp" presStyleCnt="0"/>
      <dgm:spPr/>
    </dgm:pt>
    <dgm:pt modelId="{FE2253F1-3944-4EA0-9D16-C0A24C4426BE}" type="pres">
      <dgm:prSet presAssocID="{32ACBAB9-602E-4BEA-8944-0C411B04605C}" presName="composite" presStyleCnt="0"/>
      <dgm:spPr/>
    </dgm:pt>
    <dgm:pt modelId="{C24B5C3D-5BAF-45B9-AC13-4F2DF8A359D7}" type="pres">
      <dgm:prSet presAssocID="{32ACBAB9-602E-4BEA-8944-0C411B04605C}" presName="parentText" presStyleLbl="alignNode1" presStyleIdx="2" presStyleCnt="5">
        <dgm:presLayoutVars>
          <dgm:chMax val="1"/>
          <dgm:bulletEnabled val="1"/>
        </dgm:presLayoutVars>
      </dgm:prSet>
      <dgm:spPr/>
      <dgm:t>
        <a:bodyPr/>
        <a:lstStyle/>
        <a:p>
          <a:endParaRPr lang="en-US"/>
        </a:p>
      </dgm:t>
    </dgm:pt>
    <dgm:pt modelId="{36686CCD-BAF1-47B2-A10F-8E7E4B5E8F2E}" type="pres">
      <dgm:prSet presAssocID="{32ACBAB9-602E-4BEA-8944-0C411B04605C}" presName="descendantText" presStyleLbl="alignAcc1" presStyleIdx="2" presStyleCnt="5">
        <dgm:presLayoutVars>
          <dgm:bulletEnabled val="1"/>
        </dgm:presLayoutVars>
      </dgm:prSet>
      <dgm:spPr/>
      <dgm:t>
        <a:bodyPr/>
        <a:lstStyle/>
        <a:p>
          <a:endParaRPr lang="en-US"/>
        </a:p>
      </dgm:t>
    </dgm:pt>
    <dgm:pt modelId="{4BDF0829-B3BB-4539-A3FF-FAED528D288F}" type="pres">
      <dgm:prSet presAssocID="{5B6C597D-0154-4233-A45A-1E28B816395D}" presName="sp" presStyleCnt="0"/>
      <dgm:spPr/>
    </dgm:pt>
    <dgm:pt modelId="{61BFB836-9077-4976-AD7F-C27BD683D20E}" type="pres">
      <dgm:prSet presAssocID="{3E82C739-8900-4E03-B496-39C33710262C}" presName="composite" presStyleCnt="0"/>
      <dgm:spPr/>
    </dgm:pt>
    <dgm:pt modelId="{DE744850-144A-4D92-AA01-781A0DA68CF3}" type="pres">
      <dgm:prSet presAssocID="{3E82C739-8900-4E03-B496-39C33710262C}" presName="parentText" presStyleLbl="alignNode1" presStyleIdx="3" presStyleCnt="5">
        <dgm:presLayoutVars>
          <dgm:chMax val="1"/>
          <dgm:bulletEnabled val="1"/>
        </dgm:presLayoutVars>
      </dgm:prSet>
      <dgm:spPr/>
      <dgm:t>
        <a:bodyPr/>
        <a:lstStyle/>
        <a:p>
          <a:endParaRPr lang="en-US"/>
        </a:p>
      </dgm:t>
    </dgm:pt>
    <dgm:pt modelId="{4E7C52F6-E7D1-4E84-9B7D-114F044E3D89}" type="pres">
      <dgm:prSet presAssocID="{3E82C739-8900-4E03-B496-39C33710262C}" presName="descendantText" presStyleLbl="alignAcc1" presStyleIdx="3" presStyleCnt="5">
        <dgm:presLayoutVars>
          <dgm:bulletEnabled val="1"/>
        </dgm:presLayoutVars>
      </dgm:prSet>
      <dgm:spPr/>
      <dgm:t>
        <a:bodyPr/>
        <a:lstStyle/>
        <a:p>
          <a:endParaRPr lang="en-US"/>
        </a:p>
      </dgm:t>
    </dgm:pt>
    <dgm:pt modelId="{769F4227-FE50-4131-87CF-3388DBB95AA6}" type="pres">
      <dgm:prSet presAssocID="{7708B68C-A507-4FC1-AD29-937068519CF8}" presName="sp" presStyleCnt="0"/>
      <dgm:spPr/>
    </dgm:pt>
    <dgm:pt modelId="{F7347C69-7934-46C2-9091-D368B3AC5ACF}" type="pres">
      <dgm:prSet presAssocID="{473DB15C-091E-4D93-8B52-1292DDFBCC4F}" presName="composite" presStyleCnt="0"/>
      <dgm:spPr/>
    </dgm:pt>
    <dgm:pt modelId="{91790D00-929E-4DF3-86CB-158D2B31A7CA}" type="pres">
      <dgm:prSet presAssocID="{473DB15C-091E-4D93-8B52-1292DDFBCC4F}" presName="parentText" presStyleLbl="alignNode1" presStyleIdx="4" presStyleCnt="5">
        <dgm:presLayoutVars>
          <dgm:chMax val="1"/>
          <dgm:bulletEnabled val="1"/>
        </dgm:presLayoutVars>
      </dgm:prSet>
      <dgm:spPr/>
      <dgm:t>
        <a:bodyPr/>
        <a:lstStyle/>
        <a:p>
          <a:endParaRPr lang="en-US"/>
        </a:p>
      </dgm:t>
    </dgm:pt>
    <dgm:pt modelId="{082A8BAC-2D19-4FC0-AD45-552D36FC171B}" type="pres">
      <dgm:prSet presAssocID="{473DB15C-091E-4D93-8B52-1292DDFBCC4F}" presName="descendantText" presStyleLbl="alignAcc1" presStyleIdx="4" presStyleCnt="5">
        <dgm:presLayoutVars>
          <dgm:bulletEnabled val="1"/>
        </dgm:presLayoutVars>
      </dgm:prSet>
      <dgm:spPr/>
      <dgm:t>
        <a:bodyPr/>
        <a:lstStyle/>
        <a:p>
          <a:endParaRPr lang="en-US"/>
        </a:p>
      </dgm:t>
    </dgm:pt>
  </dgm:ptLst>
  <dgm:cxnLst>
    <dgm:cxn modelId="{09C9FF7D-AD6A-4F4A-892C-B928ECE1E794}" type="presOf" srcId="{32ACBAB9-602E-4BEA-8944-0C411B04605C}" destId="{C24B5C3D-5BAF-45B9-AC13-4F2DF8A359D7}" srcOrd="0" destOrd="0" presId="urn:microsoft.com/office/officeart/2005/8/layout/chevron2"/>
    <dgm:cxn modelId="{6A0783E2-C272-4A9A-BE75-E108BCCB56A2}" srcId="{78D9340A-7FDA-4709-96C2-BFED9585FF4E}" destId="{1CAD72CC-3376-4722-BE16-676D584718E7}" srcOrd="0" destOrd="0" parTransId="{8468920F-F1E7-473D-BA8B-AA4BDEA684EC}" sibTransId="{1001DE37-8475-470A-AE5F-E2FBF6F88970}"/>
    <dgm:cxn modelId="{E1CE1A02-D728-48C1-ACC2-AAC0F127FCD9}" srcId="{32ACBAB9-602E-4BEA-8944-0C411B04605C}" destId="{2A6BCEF1-10DE-498D-98F2-6E7FBC34A9C3}" srcOrd="0" destOrd="0" parTransId="{2E13099C-9AA4-4675-8972-13AD7A0B5283}" sibTransId="{CD7FAF2D-F8F7-4A6C-B357-F85170C54D70}"/>
    <dgm:cxn modelId="{61E66ED4-CCC9-4E13-B766-DA092A27C331}" type="presOf" srcId="{F0FC4A50-3FDE-4F9B-8420-8301969ACB25}" destId="{97C095CD-7904-4792-8D41-23BD01D65566}" srcOrd="0" destOrd="0" presId="urn:microsoft.com/office/officeart/2005/8/layout/chevron2"/>
    <dgm:cxn modelId="{96A075CA-1415-470A-8009-76E66B238524}" type="presOf" srcId="{C7F83DA7-B1D6-4375-AE48-06EF586EE745}" destId="{7747801A-2D16-4102-8E89-B3D9D4D99F36}" srcOrd="0" destOrd="0" presId="urn:microsoft.com/office/officeart/2005/8/layout/chevron2"/>
    <dgm:cxn modelId="{FDDD2EFD-7420-4291-A20A-14C3EA372C9F}" srcId="{78D9340A-7FDA-4709-96C2-BFED9585FF4E}" destId="{3E82C739-8900-4E03-B496-39C33710262C}" srcOrd="3" destOrd="0" parTransId="{E3DD829C-CFB5-4C35-8C60-D02F6C893A0E}" sibTransId="{7708B68C-A507-4FC1-AD29-937068519CF8}"/>
    <dgm:cxn modelId="{BA52F069-254E-4A79-BB2E-916C2A7B3BAF}" srcId="{1CAD72CC-3376-4722-BE16-676D584718E7}" destId="{F0FC4A50-3FDE-4F9B-8420-8301969ACB25}" srcOrd="0" destOrd="0" parTransId="{D4120265-C399-4D8F-807D-13C63D4E10C0}" sibTransId="{F18C447F-D981-48BF-9EFB-62827FEAFC05}"/>
    <dgm:cxn modelId="{BC7569E4-415C-4AE2-ABDF-EDB5FDFEF1C5}" srcId="{78D9340A-7FDA-4709-96C2-BFED9585FF4E}" destId="{C7F83DA7-B1D6-4375-AE48-06EF586EE745}" srcOrd="1" destOrd="0" parTransId="{3E40F9D2-7D23-4D2F-86B0-767E50A86F4A}" sibTransId="{AAD9C87B-67E2-412B-AC38-2EA59072E8A4}"/>
    <dgm:cxn modelId="{3B031352-9AF8-40CE-B80D-A24A09A41EEA}" srcId="{3E82C739-8900-4E03-B496-39C33710262C}" destId="{24717E09-4AD6-4EAD-A0C4-D21A4B86DB28}" srcOrd="0" destOrd="0" parTransId="{E5D12EC8-1828-436C-BED3-CAAE3616EFC8}" sibTransId="{B3F56049-46FD-461A-BA43-6D15665BD7B1}"/>
    <dgm:cxn modelId="{39286E0E-9B44-4764-9553-68D42F2AE869}" srcId="{C7F83DA7-B1D6-4375-AE48-06EF586EE745}" destId="{AAAC7F6E-3A6F-43D9-A163-62885BF9F23D}" srcOrd="0" destOrd="0" parTransId="{6F2041A5-E075-4D1A-A033-4548659F8767}" sibTransId="{4A01BA36-22A8-4DB8-8023-FFAF0EB0AD36}"/>
    <dgm:cxn modelId="{1FF09F8F-7DD1-4BB2-915D-5289524AE6D1}" type="presOf" srcId="{24717E09-4AD6-4EAD-A0C4-D21A4B86DB28}" destId="{4E7C52F6-E7D1-4E84-9B7D-114F044E3D89}" srcOrd="0" destOrd="0" presId="urn:microsoft.com/office/officeart/2005/8/layout/chevron2"/>
    <dgm:cxn modelId="{82BF4430-E414-46C9-AE9C-6924B34081CE}" srcId="{78D9340A-7FDA-4709-96C2-BFED9585FF4E}" destId="{473DB15C-091E-4D93-8B52-1292DDFBCC4F}" srcOrd="4" destOrd="0" parTransId="{2D358D29-BC41-46FA-A74A-2C86C99F1BC3}" sibTransId="{AB0EAD12-8C36-4A27-8401-EC1927653C3A}"/>
    <dgm:cxn modelId="{AF088D27-0735-4F6B-9216-F7D08D7EA7B0}" type="presOf" srcId="{75ECABA4-D691-4D50-BDD5-8A439CACB56B}" destId="{082A8BAC-2D19-4FC0-AD45-552D36FC171B}" srcOrd="0" destOrd="0" presId="urn:microsoft.com/office/officeart/2005/8/layout/chevron2"/>
    <dgm:cxn modelId="{8DC97BD2-5337-4B0C-B9B5-727BF86228F2}" type="presOf" srcId="{3E82C739-8900-4E03-B496-39C33710262C}" destId="{DE744850-144A-4D92-AA01-781A0DA68CF3}" srcOrd="0" destOrd="0" presId="urn:microsoft.com/office/officeart/2005/8/layout/chevron2"/>
    <dgm:cxn modelId="{B0FACA16-8AF3-4129-A19E-6901A82AA5F9}" type="presOf" srcId="{1CAD72CC-3376-4722-BE16-676D584718E7}" destId="{B3228EE4-E219-40DF-8772-E248692155F2}" srcOrd="0" destOrd="0" presId="urn:microsoft.com/office/officeart/2005/8/layout/chevron2"/>
    <dgm:cxn modelId="{8032350E-9B8D-463F-B3CE-ECE6E998259D}" type="presOf" srcId="{2A6BCEF1-10DE-498D-98F2-6E7FBC34A9C3}" destId="{36686CCD-BAF1-47B2-A10F-8E7E4B5E8F2E}" srcOrd="0" destOrd="0" presId="urn:microsoft.com/office/officeart/2005/8/layout/chevron2"/>
    <dgm:cxn modelId="{C239019D-BEA0-451D-AAA0-6AB5301FDFE5}" srcId="{78D9340A-7FDA-4709-96C2-BFED9585FF4E}" destId="{32ACBAB9-602E-4BEA-8944-0C411B04605C}" srcOrd="2" destOrd="0" parTransId="{0904B542-E32E-468F-A77D-902F031B9E17}" sibTransId="{5B6C597D-0154-4233-A45A-1E28B816395D}"/>
    <dgm:cxn modelId="{75EA2B4E-7FFB-42A0-A42F-A7CA3804501E}" type="presOf" srcId="{AAAC7F6E-3A6F-43D9-A163-62885BF9F23D}" destId="{1EA01DA4-B4FD-40C1-ACC7-3EED634FE902}" srcOrd="0" destOrd="0" presId="urn:microsoft.com/office/officeart/2005/8/layout/chevron2"/>
    <dgm:cxn modelId="{98D82422-BCF5-4CA4-B69D-5238AFC65392}" srcId="{473DB15C-091E-4D93-8B52-1292DDFBCC4F}" destId="{75ECABA4-D691-4D50-BDD5-8A439CACB56B}" srcOrd="0" destOrd="0" parTransId="{6857F73E-FFB1-48F2-A22B-34C991E53055}" sibTransId="{5B892B19-FC8E-481B-BFC5-C64E44BCF5D8}"/>
    <dgm:cxn modelId="{2B46B4D0-D784-4B92-BDF2-073853D113CC}" type="presOf" srcId="{473DB15C-091E-4D93-8B52-1292DDFBCC4F}" destId="{91790D00-929E-4DF3-86CB-158D2B31A7CA}" srcOrd="0" destOrd="0" presId="urn:microsoft.com/office/officeart/2005/8/layout/chevron2"/>
    <dgm:cxn modelId="{90869AC0-7527-4F39-AD96-9F4E09F46F8A}" type="presOf" srcId="{78D9340A-7FDA-4709-96C2-BFED9585FF4E}" destId="{AF388D26-135E-472E-AB9E-11C9EA39FED6}" srcOrd="0" destOrd="0" presId="urn:microsoft.com/office/officeart/2005/8/layout/chevron2"/>
    <dgm:cxn modelId="{958013C9-130A-4748-A53C-4DC7CA6ADCDA}" type="presParOf" srcId="{AF388D26-135E-472E-AB9E-11C9EA39FED6}" destId="{4120BBE6-3C17-4239-BFF4-77EC09B53E7F}" srcOrd="0" destOrd="0" presId="urn:microsoft.com/office/officeart/2005/8/layout/chevron2"/>
    <dgm:cxn modelId="{14A47D8E-5BEA-4535-8032-5678F612559C}" type="presParOf" srcId="{4120BBE6-3C17-4239-BFF4-77EC09B53E7F}" destId="{B3228EE4-E219-40DF-8772-E248692155F2}" srcOrd="0" destOrd="0" presId="urn:microsoft.com/office/officeart/2005/8/layout/chevron2"/>
    <dgm:cxn modelId="{A5C98968-4695-494D-AF95-91BE5E5E9243}" type="presParOf" srcId="{4120BBE6-3C17-4239-BFF4-77EC09B53E7F}" destId="{97C095CD-7904-4792-8D41-23BD01D65566}" srcOrd="1" destOrd="0" presId="urn:microsoft.com/office/officeart/2005/8/layout/chevron2"/>
    <dgm:cxn modelId="{C4E6B142-C665-4AB7-B174-C06EF9A77F8E}" type="presParOf" srcId="{AF388D26-135E-472E-AB9E-11C9EA39FED6}" destId="{65F8AD8F-D9A3-474D-A6B6-E32995A516F5}" srcOrd="1" destOrd="0" presId="urn:microsoft.com/office/officeart/2005/8/layout/chevron2"/>
    <dgm:cxn modelId="{47AC84B6-33B5-4FD8-B8DF-97B8D8554B89}" type="presParOf" srcId="{AF388D26-135E-472E-AB9E-11C9EA39FED6}" destId="{D3F59A41-CE58-45FE-AF85-463AA6F3709E}" srcOrd="2" destOrd="0" presId="urn:microsoft.com/office/officeart/2005/8/layout/chevron2"/>
    <dgm:cxn modelId="{96D429E0-47E0-40E9-9480-8E0253F00071}" type="presParOf" srcId="{D3F59A41-CE58-45FE-AF85-463AA6F3709E}" destId="{7747801A-2D16-4102-8E89-B3D9D4D99F36}" srcOrd="0" destOrd="0" presId="urn:microsoft.com/office/officeart/2005/8/layout/chevron2"/>
    <dgm:cxn modelId="{6538F91D-E59D-48A4-838C-FA7094BCC3BC}" type="presParOf" srcId="{D3F59A41-CE58-45FE-AF85-463AA6F3709E}" destId="{1EA01DA4-B4FD-40C1-ACC7-3EED634FE902}" srcOrd="1" destOrd="0" presId="urn:microsoft.com/office/officeart/2005/8/layout/chevron2"/>
    <dgm:cxn modelId="{A5CD2D0A-B2B9-4219-A115-2A23AD0E4922}" type="presParOf" srcId="{AF388D26-135E-472E-AB9E-11C9EA39FED6}" destId="{BCF634E7-46C8-46C6-AD36-B23935F61048}" srcOrd="3" destOrd="0" presId="urn:microsoft.com/office/officeart/2005/8/layout/chevron2"/>
    <dgm:cxn modelId="{F716EF69-5F87-4E01-A883-8C0DEC2283C0}" type="presParOf" srcId="{AF388D26-135E-472E-AB9E-11C9EA39FED6}" destId="{FE2253F1-3944-4EA0-9D16-C0A24C4426BE}" srcOrd="4" destOrd="0" presId="urn:microsoft.com/office/officeart/2005/8/layout/chevron2"/>
    <dgm:cxn modelId="{F093C4CC-0001-40AA-9B4E-BC6923831A9D}" type="presParOf" srcId="{FE2253F1-3944-4EA0-9D16-C0A24C4426BE}" destId="{C24B5C3D-5BAF-45B9-AC13-4F2DF8A359D7}" srcOrd="0" destOrd="0" presId="urn:microsoft.com/office/officeart/2005/8/layout/chevron2"/>
    <dgm:cxn modelId="{51737214-A405-48A6-8B50-A398B422EFD7}" type="presParOf" srcId="{FE2253F1-3944-4EA0-9D16-C0A24C4426BE}" destId="{36686CCD-BAF1-47B2-A10F-8E7E4B5E8F2E}" srcOrd="1" destOrd="0" presId="urn:microsoft.com/office/officeart/2005/8/layout/chevron2"/>
    <dgm:cxn modelId="{0F6B4E13-CD79-4234-9A15-9E5DB048922E}" type="presParOf" srcId="{AF388D26-135E-472E-AB9E-11C9EA39FED6}" destId="{4BDF0829-B3BB-4539-A3FF-FAED528D288F}" srcOrd="5" destOrd="0" presId="urn:microsoft.com/office/officeart/2005/8/layout/chevron2"/>
    <dgm:cxn modelId="{10EED81F-657A-4291-B9C3-B248DE4F9346}" type="presParOf" srcId="{AF388D26-135E-472E-AB9E-11C9EA39FED6}" destId="{61BFB836-9077-4976-AD7F-C27BD683D20E}" srcOrd="6" destOrd="0" presId="urn:microsoft.com/office/officeart/2005/8/layout/chevron2"/>
    <dgm:cxn modelId="{1C06638A-53EE-449D-BB8A-EF4718EF84CF}" type="presParOf" srcId="{61BFB836-9077-4976-AD7F-C27BD683D20E}" destId="{DE744850-144A-4D92-AA01-781A0DA68CF3}" srcOrd="0" destOrd="0" presId="urn:microsoft.com/office/officeart/2005/8/layout/chevron2"/>
    <dgm:cxn modelId="{278FF92E-1844-43F8-898A-23A6186C5DD9}" type="presParOf" srcId="{61BFB836-9077-4976-AD7F-C27BD683D20E}" destId="{4E7C52F6-E7D1-4E84-9B7D-114F044E3D89}" srcOrd="1" destOrd="0" presId="urn:microsoft.com/office/officeart/2005/8/layout/chevron2"/>
    <dgm:cxn modelId="{8A1074B6-7055-45D9-B1B6-E45888829EF5}" type="presParOf" srcId="{AF388D26-135E-472E-AB9E-11C9EA39FED6}" destId="{769F4227-FE50-4131-87CF-3388DBB95AA6}" srcOrd="7" destOrd="0" presId="urn:microsoft.com/office/officeart/2005/8/layout/chevron2"/>
    <dgm:cxn modelId="{FAF4C423-091E-406E-BCF8-A0B81CB5C30C}" type="presParOf" srcId="{AF388D26-135E-472E-AB9E-11C9EA39FED6}" destId="{F7347C69-7934-46C2-9091-D368B3AC5ACF}" srcOrd="8" destOrd="0" presId="urn:microsoft.com/office/officeart/2005/8/layout/chevron2"/>
    <dgm:cxn modelId="{207FA7E4-46CE-45CC-BE9A-07CDCB2159CF}" type="presParOf" srcId="{F7347C69-7934-46C2-9091-D368B3AC5ACF}" destId="{91790D00-929E-4DF3-86CB-158D2B31A7CA}" srcOrd="0" destOrd="0" presId="urn:microsoft.com/office/officeart/2005/8/layout/chevron2"/>
    <dgm:cxn modelId="{B20FF7C7-67EB-4BC7-B710-18380EBB3BBD}" type="presParOf" srcId="{F7347C69-7934-46C2-9091-D368B3AC5ACF}" destId="{082A8BAC-2D19-4FC0-AD45-552D36FC171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228EE4-E219-40DF-8772-E248692155F2}">
      <dsp:nvSpPr>
        <dsp:cNvPr id="0" name=""/>
        <dsp:cNvSpPr/>
      </dsp:nvSpPr>
      <dsp:spPr>
        <a:xfrm rot="5400000">
          <a:off x="-159385" y="161165"/>
          <a:ext cx="1062568" cy="743798"/>
        </a:xfrm>
        <a:prstGeom prst="chevron">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w="11430" cap="flat" cmpd="sng" algn="ctr">
          <a:solidFill>
            <a:schemeClr val="accent4">
              <a:hueOff val="0"/>
              <a:satOff val="0"/>
              <a:lumOff val="0"/>
              <a:alphaOff val="0"/>
            </a:schemeClr>
          </a:solidFill>
          <a:prstDash val="solid"/>
        </a:ln>
        <a:effectLst>
          <a:outerShdw blurRad="39000" dist="25400" dir="5400000" rotWithShape="0">
            <a:schemeClr val="accent4">
              <a:hueOff val="0"/>
              <a:satOff val="0"/>
              <a:lumOff val="0"/>
              <a:alphaOff val="0"/>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dsp:spPr>
      <dsp:style>
        <a:lnRef idx="1">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3.86</a:t>
          </a:r>
          <a:endParaRPr lang="en-US" sz="2100" kern="1200" dirty="0"/>
        </a:p>
      </dsp:txBody>
      <dsp:txXfrm rot="-5400000">
        <a:off x="0" y="373679"/>
        <a:ext cx="743798" cy="318770"/>
      </dsp:txXfrm>
    </dsp:sp>
    <dsp:sp modelId="{97C095CD-7904-4792-8D41-23BD01D65566}">
      <dsp:nvSpPr>
        <dsp:cNvPr id="0" name=""/>
        <dsp:cNvSpPr/>
      </dsp:nvSpPr>
      <dsp:spPr>
        <a:xfrm rot="5400000">
          <a:off x="3646064" y="-2900485"/>
          <a:ext cx="690669" cy="6495201"/>
        </a:xfrm>
        <a:prstGeom prst="round2SameRect">
          <a:avLst/>
        </a:prstGeom>
        <a:solidFill>
          <a:schemeClr val="lt1">
            <a:alpha val="90000"/>
            <a:hueOff val="0"/>
            <a:satOff val="0"/>
            <a:lumOff val="0"/>
            <a:alphaOff val="0"/>
          </a:schemeClr>
        </a:solidFill>
        <a:ln w="11430" cap="flat" cmpd="sng" algn="ctr">
          <a:solidFill>
            <a:schemeClr val="accent4">
              <a:hueOff val="0"/>
              <a:satOff val="0"/>
              <a:lumOff val="0"/>
              <a:alphaOff val="0"/>
            </a:schemeClr>
          </a:solidFill>
          <a:prstDash val="solid"/>
        </a:ln>
        <a:effectLst>
          <a:outerShdw blurRad="39000" dist="25400" dir="5400000" rotWithShape="0">
            <a:schemeClr val="lt1">
              <a:alpha val="90000"/>
              <a:hueOff val="0"/>
              <a:satOff val="0"/>
              <a:lumOff val="0"/>
              <a:alphaOff val="0"/>
              <a:shade val="33000"/>
              <a:alpha val="83000"/>
            </a:schemeClr>
          </a:outerShdw>
        </a:effectLst>
      </dsp:spPr>
      <dsp:style>
        <a:lnRef idx="1">
          <a:scrgbClr r="0" g="0" b="0"/>
        </a:lnRef>
        <a:fillRef idx="1">
          <a:scrgbClr r="0" g="0" b="0"/>
        </a:fillRef>
        <a:effectRef idx="2">
          <a:scrgbClr r="0" g="0" b="0"/>
        </a:effectRef>
        <a:fontRef idx="minor"/>
      </dsp:style>
      <dsp:txBody>
        <a:bodyPr spcFirstLastPara="0" vert="horz" wrap="square" lIns="298704" tIns="26670" rIns="26670" bIns="26670" numCol="1" spcCol="1270" anchor="ctr" anchorCtr="0">
          <a:noAutofit/>
        </a:bodyPr>
        <a:lstStyle/>
        <a:p>
          <a:pPr marL="285750" lvl="1" indent="-285750" algn="l" defTabSz="1866900">
            <a:lnSpc>
              <a:spcPct val="90000"/>
            </a:lnSpc>
            <a:spcBef>
              <a:spcPct val="0"/>
            </a:spcBef>
            <a:spcAft>
              <a:spcPct val="15000"/>
            </a:spcAft>
            <a:buChar char="••"/>
          </a:pPr>
          <a:r>
            <a:rPr lang="en-US" sz="4200" kern="1200" dirty="0" smtClean="0">
              <a:solidFill>
                <a:schemeClr val="tx2"/>
              </a:solidFill>
            </a:rPr>
            <a:t>Women’s Gymnastics</a:t>
          </a:r>
          <a:endParaRPr lang="en-US" sz="4200" kern="1200" dirty="0">
            <a:solidFill>
              <a:schemeClr val="tx2"/>
            </a:solidFill>
          </a:endParaRPr>
        </a:p>
      </dsp:txBody>
      <dsp:txXfrm rot="-5400000">
        <a:off x="743798" y="35497"/>
        <a:ext cx="6461485" cy="623237"/>
      </dsp:txXfrm>
    </dsp:sp>
    <dsp:sp modelId="{7747801A-2D16-4102-8E89-B3D9D4D99F36}">
      <dsp:nvSpPr>
        <dsp:cNvPr id="0" name=""/>
        <dsp:cNvSpPr/>
      </dsp:nvSpPr>
      <dsp:spPr>
        <a:xfrm rot="5400000">
          <a:off x="-159385" y="1106292"/>
          <a:ext cx="1062568" cy="743798"/>
        </a:xfrm>
        <a:prstGeom prst="chevron">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w="11430" cap="flat" cmpd="sng" algn="ctr">
          <a:solidFill>
            <a:schemeClr val="accent4">
              <a:hueOff val="0"/>
              <a:satOff val="0"/>
              <a:lumOff val="0"/>
              <a:alphaOff val="0"/>
            </a:schemeClr>
          </a:solidFill>
          <a:prstDash val="solid"/>
        </a:ln>
        <a:effectLst>
          <a:outerShdw blurRad="39000" dist="25400" dir="5400000" rotWithShape="0">
            <a:schemeClr val="accent4">
              <a:hueOff val="0"/>
              <a:satOff val="0"/>
              <a:lumOff val="0"/>
              <a:alphaOff val="0"/>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dsp:spPr>
      <dsp:style>
        <a:lnRef idx="1">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3.65</a:t>
          </a:r>
          <a:endParaRPr lang="en-US" sz="2100" kern="1200" dirty="0"/>
        </a:p>
      </dsp:txBody>
      <dsp:txXfrm rot="-5400000">
        <a:off x="0" y="1318806"/>
        <a:ext cx="743798" cy="318770"/>
      </dsp:txXfrm>
    </dsp:sp>
    <dsp:sp modelId="{1EA01DA4-B4FD-40C1-ACC7-3EED634FE902}">
      <dsp:nvSpPr>
        <dsp:cNvPr id="0" name=""/>
        <dsp:cNvSpPr/>
      </dsp:nvSpPr>
      <dsp:spPr>
        <a:xfrm rot="5400000">
          <a:off x="3646064" y="-1955358"/>
          <a:ext cx="690669" cy="6495201"/>
        </a:xfrm>
        <a:prstGeom prst="round2SameRect">
          <a:avLst/>
        </a:prstGeom>
        <a:solidFill>
          <a:schemeClr val="lt1">
            <a:alpha val="90000"/>
            <a:hueOff val="0"/>
            <a:satOff val="0"/>
            <a:lumOff val="0"/>
            <a:alphaOff val="0"/>
          </a:schemeClr>
        </a:solidFill>
        <a:ln w="11430" cap="flat" cmpd="sng" algn="ctr">
          <a:solidFill>
            <a:schemeClr val="accent4">
              <a:hueOff val="0"/>
              <a:satOff val="0"/>
              <a:lumOff val="0"/>
              <a:alphaOff val="0"/>
            </a:schemeClr>
          </a:solidFill>
          <a:prstDash val="solid"/>
        </a:ln>
        <a:effectLst>
          <a:outerShdw blurRad="39000" dist="25400" dir="5400000" rotWithShape="0">
            <a:schemeClr val="lt1">
              <a:alpha val="90000"/>
              <a:hueOff val="0"/>
              <a:satOff val="0"/>
              <a:lumOff val="0"/>
              <a:alphaOff val="0"/>
              <a:shade val="33000"/>
              <a:alpha val="83000"/>
            </a:schemeClr>
          </a:outerShdw>
        </a:effectLst>
      </dsp:spPr>
      <dsp:style>
        <a:lnRef idx="1">
          <a:scrgbClr r="0" g="0" b="0"/>
        </a:lnRef>
        <a:fillRef idx="1">
          <a:scrgbClr r="0" g="0" b="0"/>
        </a:fillRef>
        <a:effectRef idx="2">
          <a:scrgbClr r="0" g="0" b="0"/>
        </a:effectRef>
        <a:fontRef idx="minor"/>
      </dsp:style>
      <dsp:txBody>
        <a:bodyPr spcFirstLastPara="0" vert="horz" wrap="square" lIns="298704" tIns="26670" rIns="26670" bIns="26670" numCol="1" spcCol="1270" anchor="ctr" anchorCtr="0">
          <a:noAutofit/>
        </a:bodyPr>
        <a:lstStyle/>
        <a:p>
          <a:pPr marL="285750" lvl="1" indent="-285750" algn="l" defTabSz="1866900">
            <a:lnSpc>
              <a:spcPct val="90000"/>
            </a:lnSpc>
            <a:spcBef>
              <a:spcPct val="0"/>
            </a:spcBef>
            <a:spcAft>
              <a:spcPct val="15000"/>
            </a:spcAft>
            <a:buChar char="••"/>
          </a:pPr>
          <a:r>
            <a:rPr lang="en-US" sz="4200" kern="1200" dirty="0" smtClean="0">
              <a:solidFill>
                <a:schemeClr val="tx2"/>
              </a:solidFill>
            </a:rPr>
            <a:t>Women’s Tennis</a:t>
          </a:r>
          <a:endParaRPr lang="en-US" sz="4200" kern="1200" dirty="0">
            <a:solidFill>
              <a:schemeClr val="tx2"/>
            </a:solidFill>
          </a:endParaRPr>
        </a:p>
      </dsp:txBody>
      <dsp:txXfrm rot="-5400000">
        <a:off x="743798" y="980624"/>
        <a:ext cx="6461485" cy="623237"/>
      </dsp:txXfrm>
    </dsp:sp>
    <dsp:sp modelId="{C24B5C3D-5BAF-45B9-AC13-4F2DF8A359D7}">
      <dsp:nvSpPr>
        <dsp:cNvPr id="0" name=""/>
        <dsp:cNvSpPr/>
      </dsp:nvSpPr>
      <dsp:spPr>
        <a:xfrm rot="5400000">
          <a:off x="-159385" y="2051419"/>
          <a:ext cx="1062568" cy="743798"/>
        </a:xfrm>
        <a:prstGeom prst="chevron">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w="11430" cap="flat" cmpd="sng" algn="ctr">
          <a:solidFill>
            <a:schemeClr val="accent4">
              <a:hueOff val="0"/>
              <a:satOff val="0"/>
              <a:lumOff val="0"/>
              <a:alphaOff val="0"/>
            </a:schemeClr>
          </a:solidFill>
          <a:prstDash val="solid"/>
        </a:ln>
        <a:effectLst>
          <a:outerShdw blurRad="39000" dist="25400" dir="5400000" rotWithShape="0">
            <a:schemeClr val="accent4">
              <a:hueOff val="0"/>
              <a:satOff val="0"/>
              <a:lumOff val="0"/>
              <a:alphaOff val="0"/>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dsp:spPr>
      <dsp:style>
        <a:lnRef idx="1">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3.59</a:t>
          </a:r>
          <a:endParaRPr lang="en-US" sz="2100" kern="1200" dirty="0"/>
        </a:p>
      </dsp:txBody>
      <dsp:txXfrm rot="-5400000">
        <a:off x="0" y="2263933"/>
        <a:ext cx="743798" cy="318770"/>
      </dsp:txXfrm>
    </dsp:sp>
    <dsp:sp modelId="{36686CCD-BAF1-47B2-A10F-8E7E4B5E8F2E}">
      <dsp:nvSpPr>
        <dsp:cNvPr id="0" name=""/>
        <dsp:cNvSpPr/>
      </dsp:nvSpPr>
      <dsp:spPr>
        <a:xfrm rot="5400000">
          <a:off x="3646064" y="-1010231"/>
          <a:ext cx="690669" cy="6495201"/>
        </a:xfrm>
        <a:prstGeom prst="round2SameRect">
          <a:avLst/>
        </a:prstGeom>
        <a:solidFill>
          <a:schemeClr val="lt1">
            <a:alpha val="90000"/>
            <a:hueOff val="0"/>
            <a:satOff val="0"/>
            <a:lumOff val="0"/>
            <a:alphaOff val="0"/>
          </a:schemeClr>
        </a:solidFill>
        <a:ln w="11430" cap="flat" cmpd="sng" algn="ctr">
          <a:solidFill>
            <a:schemeClr val="accent4">
              <a:hueOff val="0"/>
              <a:satOff val="0"/>
              <a:lumOff val="0"/>
              <a:alphaOff val="0"/>
            </a:schemeClr>
          </a:solidFill>
          <a:prstDash val="solid"/>
        </a:ln>
        <a:effectLst>
          <a:outerShdw blurRad="39000" dist="25400" dir="5400000" rotWithShape="0">
            <a:schemeClr val="lt1">
              <a:alpha val="90000"/>
              <a:hueOff val="0"/>
              <a:satOff val="0"/>
              <a:lumOff val="0"/>
              <a:alphaOff val="0"/>
              <a:shade val="33000"/>
              <a:alpha val="83000"/>
            </a:schemeClr>
          </a:outerShdw>
        </a:effectLst>
      </dsp:spPr>
      <dsp:style>
        <a:lnRef idx="1">
          <a:scrgbClr r="0" g="0" b="0"/>
        </a:lnRef>
        <a:fillRef idx="1">
          <a:scrgbClr r="0" g="0" b="0"/>
        </a:fillRef>
        <a:effectRef idx="2">
          <a:scrgbClr r="0" g="0" b="0"/>
        </a:effectRef>
        <a:fontRef idx="minor"/>
      </dsp:style>
      <dsp:txBody>
        <a:bodyPr spcFirstLastPara="0" vert="horz" wrap="square" lIns="298704" tIns="26670" rIns="26670" bIns="26670" numCol="1" spcCol="1270" anchor="ctr" anchorCtr="0">
          <a:noAutofit/>
        </a:bodyPr>
        <a:lstStyle/>
        <a:p>
          <a:pPr marL="285750" lvl="1" indent="-285750" algn="l" defTabSz="1866900">
            <a:lnSpc>
              <a:spcPct val="90000"/>
            </a:lnSpc>
            <a:spcBef>
              <a:spcPct val="0"/>
            </a:spcBef>
            <a:spcAft>
              <a:spcPct val="15000"/>
            </a:spcAft>
            <a:buChar char="••"/>
          </a:pPr>
          <a:r>
            <a:rPr lang="en-US" sz="4200" kern="1200" dirty="0" smtClean="0">
              <a:solidFill>
                <a:schemeClr val="tx2"/>
              </a:solidFill>
            </a:rPr>
            <a:t>Women’s Soccer</a:t>
          </a:r>
          <a:endParaRPr lang="en-US" sz="4200" kern="1200" dirty="0">
            <a:solidFill>
              <a:schemeClr val="tx2"/>
            </a:solidFill>
          </a:endParaRPr>
        </a:p>
      </dsp:txBody>
      <dsp:txXfrm rot="-5400000">
        <a:off x="743798" y="1925751"/>
        <a:ext cx="6461485" cy="623237"/>
      </dsp:txXfrm>
    </dsp:sp>
    <dsp:sp modelId="{DE744850-144A-4D92-AA01-781A0DA68CF3}">
      <dsp:nvSpPr>
        <dsp:cNvPr id="0" name=""/>
        <dsp:cNvSpPr/>
      </dsp:nvSpPr>
      <dsp:spPr>
        <a:xfrm rot="5400000">
          <a:off x="-159385" y="2996547"/>
          <a:ext cx="1062568" cy="743798"/>
        </a:xfrm>
        <a:prstGeom prst="chevron">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w="11430" cap="flat" cmpd="sng" algn="ctr">
          <a:solidFill>
            <a:schemeClr val="accent4">
              <a:hueOff val="0"/>
              <a:satOff val="0"/>
              <a:lumOff val="0"/>
              <a:alphaOff val="0"/>
            </a:schemeClr>
          </a:solidFill>
          <a:prstDash val="solid"/>
        </a:ln>
        <a:effectLst>
          <a:outerShdw blurRad="39000" dist="25400" dir="5400000" rotWithShape="0">
            <a:schemeClr val="accent4">
              <a:hueOff val="0"/>
              <a:satOff val="0"/>
              <a:lumOff val="0"/>
              <a:alphaOff val="0"/>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dsp:spPr>
      <dsp:style>
        <a:lnRef idx="1">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3.56</a:t>
          </a:r>
          <a:endParaRPr lang="en-US" sz="2100" kern="1200" dirty="0"/>
        </a:p>
      </dsp:txBody>
      <dsp:txXfrm rot="-5400000">
        <a:off x="0" y="3209061"/>
        <a:ext cx="743798" cy="318770"/>
      </dsp:txXfrm>
    </dsp:sp>
    <dsp:sp modelId="{4E7C52F6-E7D1-4E84-9B7D-114F044E3D89}">
      <dsp:nvSpPr>
        <dsp:cNvPr id="0" name=""/>
        <dsp:cNvSpPr/>
      </dsp:nvSpPr>
      <dsp:spPr>
        <a:xfrm rot="5400000">
          <a:off x="3646064" y="-65104"/>
          <a:ext cx="690669" cy="6495201"/>
        </a:xfrm>
        <a:prstGeom prst="round2SameRect">
          <a:avLst/>
        </a:prstGeom>
        <a:solidFill>
          <a:schemeClr val="lt1">
            <a:alpha val="90000"/>
            <a:hueOff val="0"/>
            <a:satOff val="0"/>
            <a:lumOff val="0"/>
            <a:alphaOff val="0"/>
          </a:schemeClr>
        </a:solidFill>
        <a:ln w="11430" cap="flat" cmpd="sng" algn="ctr">
          <a:solidFill>
            <a:schemeClr val="accent4">
              <a:hueOff val="0"/>
              <a:satOff val="0"/>
              <a:lumOff val="0"/>
              <a:alphaOff val="0"/>
            </a:schemeClr>
          </a:solidFill>
          <a:prstDash val="solid"/>
        </a:ln>
        <a:effectLst>
          <a:outerShdw blurRad="39000" dist="25400" dir="5400000" rotWithShape="0">
            <a:schemeClr val="lt1">
              <a:alpha val="90000"/>
              <a:hueOff val="0"/>
              <a:satOff val="0"/>
              <a:lumOff val="0"/>
              <a:alphaOff val="0"/>
              <a:shade val="33000"/>
              <a:alpha val="83000"/>
            </a:schemeClr>
          </a:outerShdw>
        </a:effectLst>
      </dsp:spPr>
      <dsp:style>
        <a:lnRef idx="1">
          <a:scrgbClr r="0" g="0" b="0"/>
        </a:lnRef>
        <a:fillRef idx="1">
          <a:scrgbClr r="0" g="0" b="0"/>
        </a:fillRef>
        <a:effectRef idx="2">
          <a:scrgbClr r="0" g="0" b="0"/>
        </a:effectRef>
        <a:fontRef idx="minor"/>
      </dsp:style>
      <dsp:txBody>
        <a:bodyPr spcFirstLastPara="0" vert="horz" wrap="square" lIns="298704" tIns="26670" rIns="26670" bIns="26670" numCol="1" spcCol="1270" anchor="ctr" anchorCtr="0">
          <a:noAutofit/>
        </a:bodyPr>
        <a:lstStyle/>
        <a:p>
          <a:pPr marL="285750" lvl="1" indent="-285750" algn="l" defTabSz="1866900">
            <a:lnSpc>
              <a:spcPct val="90000"/>
            </a:lnSpc>
            <a:spcBef>
              <a:spcPct val="0"/>
            </a:spcBef>
            <a:spcAft>
              <a:spcPct val="15000"/>
            </a:spcAft>
            <a:buChar char="••"/>
          </a:pPr>
          <a:r>
            <a:rPr lang="en-US" sz="4200" kern="1200" dirty="0" smtClean="0">
              <a:solidFill>
                <a:schemeClr val="tx2"/>
              </a:solidFill>
            </a:rPr>
            <a:t>Cross Country</a:t>
          </a:r>
          <a:endParaRPr lang="en-US" sz="4200" kern="1200" dirty="0">
            <a:solidFill>
              <a:schemeClr val="tx2"/>
            </a:solidFill>
          </a:endParaRPr>
        </a:p>
      </dsp:txBody>
      <dsp:txXfrm rot="-5400000">
        <a:off x="743798" y="2870878"/>
        <a:ext cx="6461485" cy="623237"/>
      </dsp:txXfrm>
    </dsp:sp>
    <dsp:sp modelId="{91790D00-929E-4DF3-86CB-158D2B31A7CA}">
      <dsp:nvSpPr>
        <dsp:cNvPr id="0" name=""/>
        <dsp:cNvSpPr/>
      </dsp:nvSpPr>
      <dsp:spPr>
        <a:xfrm rot="5400000">
          <a:off x="-159385" y="3941674"/>
          <a:ext cx="1062568" cy="743798"/>
        </a:xfrm>
        <a:prstGeom prst="chevron">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w="11430" cap="flat" cmpd="sng" algn="ctr">
          <a:solidFill>
            <a:schemeClr val="accent4">
              <a:hueOff val="0"/>
              <a:satOff val="0"/>
              <a:lumOff val="0"/>
              <a:alphaOff val="0"/>
            </a:schemeClr>
          </a:solidFill>
          <a:prstDash val="solid"/>
        </a:ln>
        <a:effectLst>
          <a:outerShdw blurRad="39000" dist="25400" dir="5400000" rotWithShape="0">
            <a:schemeClr val="accent4">
              <a:hueOff val="0"/>
              <a:satOff val="0"/>
              <a:lumOff val="0"/>
              <a:alphaOff val="0"/>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dsp:spPr>
      <dsp:style>
        <a:lnRef idx="1">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3.53</a:t>
          </a:r>
          <a:endParaRPr lang="en-US" sz="2100" kern="1200" dirty="0"/>
        </a:p>
      </dsp:txBody>
      <dsp:txXfrm rot="-5400000">
        <a:off x="0" y="4154188"/>
        <a:ext cx="743798" cy="318770"/>
      </dsp:txXfrm>
    </dsp:sp>
    <dsp:sp modelId="{082A8BAC-2D19-4FC0-AD45-552D36FC171B}">
      <dsp:nvSpPr>
        <dsp:cNvPr id="0" name=""/>
        <dsp:cNvSpPr/>
      </dsp:nvSpPr>
      <dsp:spPr>
        <a:xfrm rot="5400000">
          <a:off x="3646064" y="880022"/>
          <a:ext cx="690669" cy="6495201"/>
        </a:xfrm>
        <a:prstGeom prst="round2SameRect">
          <a:avLst/>
        </a:prstGeom>
        <a:solidFill>
          <a:schemeClr val="lt1">
            <a:alpha val="90000"/>
            <a:hueOff val="0"/>
            <a:satOff val="0"/>
            <a:lumOff val="0"/>
            <a:alphaOff val="0"/>
          </a:schemeClr>
        </a:solidFill>
        <a:ln w="11430" cap="flat" cmpd="sng" algn="ctr">
          <a:solidFill>
            <a:schemeClr val="accent4">
              <a:hueOff val="0"/>
              <a:satOff val="0"/>
              <a:lumOff val="0"/>
              <a:alphaOff val="0"/>
            </a:schemeClr>
          </a:solidFill>
          <a:prstDash val="solid"/>
        </a:ln>
        <a:effectLst>
          <a:outerShdw blurRad="39000" dist="25400" dir="5400000" rotWithShape="0">
            <a:schemeClr val="lt1">
              <a:alpha val="90000"/>
              <a:hueOff val="0"/>
              <a:satOff val="0"/>
              <a:lumOff val="0"/>
              <a:alphaOff val="0"/>
              <a:shade val="33000"/>
              <a:alpha val="83000"/>
            </a:schemeClr>
          </a:outerShdw>
        </a:effectLst>
      </dsp:spPr>
      <dsp:style>
        <a:lnRef idx="1">
          <a:scrgbClr r="0" g="0" b="0"/>
        </a:lnRef>
        <a:fillRef idx="1">
          <a:scrgbClr r="0" g="0" b="0"/>
        </a:fillRef>
        <a:effectRef idx="2">
          <a:scrgbClr r="0" g="0" b="0"/>
        </a:effectRef>
        <a:fontRef idx="minor"/>
      </dsp:style>
      <dsp:txBody>
        <a:bodyPr spcFirstLastPara="0" vert="horz" wrap="square" lIns="298704" tIns="26670" rIns="26670" bIns="26670" numCol="1" spcCol="1270" anchor="ctr" anchorCtr="0">
          <a:noAutofit/>
        </a:bodyPr>
        <a:lstStyle/>
        <a:p>
          <a:pPr marL="285750" lvl="1" indent="-285750" algn="l" defTabSz="1866900">
            <a:lnSpc>
              <a:spcPct val="90000"/>
            </a:lnSpc>
            <a:spcBef>
              <a:spcPct val="0"/>
            </a:spcBef>
            <a:spcAft>
              <a:spcPct val="15000"/>
            </a:spcAft>
            <a:buChar char="••"/>
          </a:pPr>
          <a:r>
            <a:rPr lang="en-US" sz="4200" kern="1200" dirty="0" smtClean="0">
              <a:solidFill>
                <a:schemeClr val="tx2"/>
              </a:solidFill>
            </a:rPr>
            <a:t>Men’s Soccer</a:t>
          </a:r>
          <a:endParaRPr lang="en-US" sz="4200" kern="1200" dirty="0">
            <a:solidFill>
              <a:schemeClr val="tx2"/>
            </a:solidFill>
          </a:endParaRPr>
        </a:p>
      </dsp:txBody>
      <dsp:txXfrm rot="-5400000">
        <a:off x="743798" y="3816004"/>
        <a:ext cx="6461485" cy="62323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9052DAC-7647-4416-ABE5-FDBFA64A9932}" type="datetimeFigureOut">
              <a:rPr lang="en-US" smtClean="0"/>
              <a:pPr/>
              <a:t>3/26/2014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BDBCE03-5BE8-408D-9D0F-35AAA1613E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052DAC-7647-4416-ABE5-FDBFA64A9932}" type="datetimeFigureOut">
              <a:rPr lang="en-US" smtClean="0"/>
              <a:pPr/>
              <a:t>3/26/2014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DBCE03-5BE8-408D-9D0F-35AAA1613E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9052DAC-7647-4416-ABE5-FDBFA64A9932}" type="datetimeFigureOut">
              <a:rPr lang="en-US" smtClean="0"/>
              <a:pPr/>
              <a:t>3/26/2014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BDBCE03-5BE8-408D-9D0F-35AAA1613E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052DAC-7647-4416-ABE5-FDBFA64A9932}" type="datetimeFigureOut">
              <a:rPr lang="en-US" smtClean="0"/>
              <a:pPr/>
              <a:t>3/26/2014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DBCE03-5BE8-408D-9D0F-35AAA1613E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9052DAC-7647-4416-ABE5-FDBFA64A9932}" type="datetimeFigureOut">
              <a:rPr lang="en-US" smtClean="0"/>
              <a:pPr/>
              <a:t>3/26/2014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BDBCE03-5BE8-408D-9D0F-35AAA1613E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052DAC-7647-4416-ABE5-FDBFA64A9932}" type="datetimeFigureOut">
              <a:rPr lang="en-US" smtClean="0"/>
              <a:pPr/>
              <a:t>3/26/2014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DBCE03-5BE8-408D-9D0F-35AAA1613E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052DAC-7647-4416-ABE5-FDBFA64A9932}" type="datetimeFigureOut">
              <a:rPr lang="en-US" smtClean="0"/>
              <a:pPr/>
              <a:t>3/26/2014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BDBCE03-5BE8-408D-9D0F-35AAA1613E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9052DAC-7647-4416-ABE5-FDBFA64A9932}" type="datetimeFigureOut">
              <a:rPr lang="en-US" smtClean="0"/>
              <a:pPr/>
              <a:t>3/26/2014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BDBCE03-5BE8-408D-9D0F-35AAA1613E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9052DAC-7647-4416-ABE5-FDBFA64A9932}" type="datetimeFigureOut">
              <a:rPr lang="en-US" smtClean="0"/>
              <a:pPr/>
              <a:t>3/26/2014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BDBCE03-5BE8-408D-9D0F-35AAA1613E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052DAC-7647-4416-ABE5-FDBFA64A9932}" type="datetimeFigureOut">
              <a:rPr lang="en-US" smtClean="0"/>
              <a:pPr/>
              <a:t>3/26/2014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DBCE03-5BE8-408D-9D0F-35AAA1613E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9052DAC-7647-4416-ABE5-FDBFA64A9932}" type="datetimeFigureOut">
              <a:rPr lang="en-US" smtClean="0"/>
              <a:pPr/>
              <a:t>3/26/2014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DBCE03-5BE8-408D-9D0F-35AAA1613E0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9052DAC-7647-4416-ABE5-FDBFA64A9932}" type="datetimeFigureOut">
              <a:rPr lang="en-US" smtClean="0"/>
              <a:pPr/>
              <a:t>3/26/2014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BDBCE03-5BE8-408D-9D0F-35AAA1613E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533400"/>
            <a:ext cx="6477000" cy="2868168"/>
          </a:xfrm>
        </p:spPr>
        <p:txBody>
          <a:bodyPr/>
          <a:lstStyle/>
          <a:p>
            <a:pPr algn="ctr"/>
            <a:r>
              <a:rPr lang="en-US" sz="5400" dirty="0" smtClean="0"/>
              <a:t>Intercollegiate Athletics</a:t>
            </a:r>
            <a:endParaRPr lang="en-US" sz="5400" dirty="0"/>
          </a:p>
        </p:txBody>
      </p:sp>
      <p:sp>
        <p:nvSpPr>
          <p:cNvPr id="3" name="Subtitle 2"/>
          <p:cNvSpPr>
            <a:spLocks noGrp="1"/>
          </p:cNvSpPr>
          <p:nvPr>
            <p:ph type="subTitle" idx="1"/>
          </p:nvPr>
        </p:nvSpPr>
        <p:spPr/>
        <p:txBody>
          <a:bodyPr>
            <a:normAutofit/>
          </a:bodyPr>
          <a:lstStyle/>
          <a:p>
            <a:pPr algn="ctr"/>
            <a:r>
              <a:rPr lang="en-US" sz="2800" dirty="0" smtClean="0"/>
              <a:t>at Western Michigan University</a:t>
            </a:r>
            <a:endParaRPr lang="en-US" sz="2800" dirty="0"/>
          </a:p>
        </p:txBody>
      </p:sp>
    </p:spTree>
    <p:extLst>
      <p:ext uri="{BB962C8B-B14F-4D97-AF65-F5344CB8AC3E}">
        <p14:creationId xmlns:p14="http://schemas.microsoft.com/office/powerpoint/2010/main" val="2647653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4800" dirty="0" smtClean="0"/>
              <a:t>Top 5 Team </a:t>
            </a:r>
            <a:r>
              <a:rPr lang="en-US" sz="4800" dirty="0" err="1" smtClean="0"/>
              <a:t>Gpa’s</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3443201"/>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0277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533400"/>
            <a:ext cx="5729068" cy="2868168"/>
          </a:xfrm>
        </p:spPr>
        <p:txBody>
          <a:bodyPr/>
          <a:lstStyle/>
          <a:p>
            <a:r>
              <a:rPr lang="en-US" sz="7200" dirty="0" smtClean="0"/>
              <a:t>Questions?</a:t>
            </a:r>
            <a:endParaRPr lang="en-US" sz="7200" dirty="0"/>
          </a:p>
        </p:txBody>
      </p:sp>
    </p:spTree>
    <p:extLst>
      <p:ext uri="{BB962C8B-B14F-4D97-AF65-F5344CB8AC3E}">
        <p14:creationId xmlns:p14="http://schemas.microsoft.com/office/powerpoint/2010/main" val="1957367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1905000"/>
            <a:ext cx="3636498" cy="2057400"/>
          </a:xfrm>
        </p:spPr>
        <p:txBody>
          <a:bodyPr>
            <a:noAutofit/>
            <a:scene3d>
              <a:camera prst="orthographicFront"/>
              <a:lightRig rig="soft" dir="t">
                <a:rot lat="0" lon="0" rev="10800000"/>
              </a:lightRig>
            </a:scene3d>
            <a:sp3d>
              <a:bevelT w="27940" h="12700"/>
              <a:contourClr>
                <a:srgbClr val="DDDDDD"/>
              </a:contourClr>
            </a:sp3d>
          </a:bodyPr>
          <a:lstStyle/>
          <a:p>
            <a:pPr algn="ctr"/>
            <a:r>
              <a:rPr lang="en-US" sz="4000" cap="none" spc="150" dirty="0" smtClean="0">
                <a:ln w="11430"/>
                <a:solidFill>
                  <a:srgbClr val="F8F8F8"/>
                </a:solidFill>
                <a:effectLst>
                  <a:outerShdw blurRad="25400" algn="tl" rotWithShape="0">
                    <a:srgbClr val="000000">
                      <a:alpha val="43000"/>
                    </a:srgbClr>
                  </a:outerShdw>
                </a:effectLst>
              </a:rPr>
              <a:t>Front Porch of the university</a:t>
            </a:r>
            <a:endParaRPr lang="en-US" sz="4000" cap="none" spc="150" dirty="0">
              <a:ln w="11430"/>
              <a:solidFill>
                <a:srgbClr val="F8F8F8"/>
              </a:solidFill>
              <a:effectLst>
                <a:outerShdw blurRad="25400" algn="tl" rotWithShape="0">
                  <a:srgbClr val="000000">
                    <a:alpha val="43000"/>
                  </a:srgbClr>
                </a:outerShdw>
              </a:effectLst>
            </a:endParaRPr>
          </a:p>
        </p:txBody>
      </p:sp>
      <p:pic>
        <p:nvPicPr>
          <p:cNvPr id="5" name="Picture Placeholder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t="19" b="19"/>
          <a:stretch>
            <a:fillRect/>
          </a:stretch>
        </p:blipFill>
        <p:spPr/>
      </p:pic>
    </p:spTree>
    <p:extLst>
      <p:ext uri="{BB962C8B-B14F-4D97-AF65-F5344CB8AC3E}">
        <p14:creationId xmlns:p14="http://schemas.microsoft.com/office/powerpoint/2010/main" val="3222077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96200" cy="1143000"/>
          </a:xfrm>
        </p:spPr>
        <p:txBody>
          <a:bodyPr anchor="ctr">
            <a:noAutofit/>
          </a:bodyPr>
          <a:lstStyle/>
          <a:p>
            <a:r>
              <a:rPr lang="en-US" sz="3600" dirty="0" smtClean="0"/>
              <a:t>Why WMU is a division I institution</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Legislators refer to NCAA division status when referring to the size and prestige of universities, as do students and fans.</a:t>
            </a:r>
          </a:p>
          <a:p>
            <a:r>
              <a:rPr lang="en-US" dirty="0" smtClean="0"/>
              <a:t>When the public defines “comparable universities”, they always mention the conference.  The MAC is seen as institutions that are virtually identical.  The MAC is far more prestigious than the GLIAC (Great Lakes Intercollegiate Athletic Conference).</a:t>
            </a:r>
          </a:p>
          <a:p>
            <a:r>
              <a:rPr lang="en-US" dirty="0" smtClean="0"/>
              <a:t>We have found that a significant population of our students wouldn’t have chosen WMU if it were not a DI institution.  They would have gone to MSU or CMU.</a:t>
            </a:r>
          </a:p>
          <a:p>
            <a:r>
              <a:rPr lang="en-US" dirty="0" smtClean="0"/>
              <a:t>Your alumni would not be happy nor would the academic program donors.</a:t>
            </a:r>
            <a:endParaRPr lang="en-US" dirty="0"/>
          </a:p>
        </p:txBody>
      </p:sp>
    </p:spTree>
    <p:extLst>
      <p:ext uri="{BB962C8B-B14F-4D97-AF65-F5344CB8AC3E}">
        <p14:creationId xmlns:p14="http://schemas.microsoft.com/office/powerpoint/2010/main" val="4173836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96200" cy="1143000"/>
          </a:xfrm>
        </p:spPr>
        <p:txBody>
          <a:bodyPr anchor="ctr">
            <a:noAutofit/>
          </a:bodyPr>
          <a:lstStyle/>
          <a:p>
            <a:r>
              <a:rPr lang="en-US" sz="3600" dirty="0" smtClean="0"/>
              <a:t>Mission of the athletic board</a:t>
            </a:r>
            <a:endParaRPr lang="en-US" sz="3600" dirty="0"/>
          </a:p>
        </p:txBody>
      </p:sp>
      <p:sp>
        <p:nvSpPr>
          <p:cNvPr id="3" name="Content Placeholder 2"/>
          <p:cNvSpPr>
            <a:spLocks noGrp="1"/>
          </p:cNvSpPr>
          <p:nvPr>
            <p:ph idx="1"/>
          </p:nvPr>
        </p:nvSpPr>
        <p:spPr/>
        <p:txBody>
          <a:bodyPr/>
          <a:lstStyle/>
          <a:p>
            <a:pPr marL="0" indent="0">
              <a:buNone/>
            </a:pPr>
            <a:r>
              <a:rPr lang="en-US" dirty="0" smtClean="0"/>
              <a:t>The primary purpose of your Athletic Board is to serve as an oversight body, assuring institutional commitment to the missions of academics, athletics and student well-being.  Student-athletes are particularly encouraged and welcomed to express their concerns about the vitality of the relationship between academics and athletics at WMU.  The input of the faculty, staff, and other members of the university community is integral to the Athletics Board; all are encouraged to submit questions or comments to the chair.</a:t>
            </a:r>
            <a:endParaRPr lang="en-US" dirty="0"/>
          </a:p>
        </p:txBody>
      </p:sp>
    </p:spTree>
    <p:extLst>
      <p:ext uri="{BB962C8B-B14F-4D97-AF65-F5344CB8AC3E}">
        <p14:creationId xmlns:p14="http://schemas.microsoft.com/office/powerpoint/2010/main" val="2390440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6096000"/>
          </a:xfrm>
        </p:spPr>
        <p:txBody>
          <a:bodyPr>
            <a:normAutofit fontScale="85000" lnSpcReduction="20000"/>
          </a:bodyPr>
          <a:lstStyle/>
          <a:p>
            <a:pPr marL="0" indent="0">
              <a:buNone/>
            </a:pPr>
            <a:r>
              <a:rPr lang="en-US" sz="3300" b="1" dirty="0" smtClean="0">
                <a:solidFill>
                  <a:schemeClr val="accent4"/>
                </a:solidFill>
              </a:rPr>
              <a:t>ACADEMIC PROGRESS RATE (APR):</a:t>
            </a:r>
          </a:p>
          <a:p>
            <a:pPr marL="0" indent="0">
              <a:buNone/>
            </a:pPr>
            <a:r>
              <a:rPr lang="en-US" dirty="0" smtClean="0"/>
              <a:t>A measure of how scholarship student-athletes are performing each semester by analyzing eligibility and retention.  It is a composite team measurement based upon how individual team members do academically.  Teams that do not make an APR benchmark of 930 over a four-year rolling period are subject to sanctions.</a:t>
            </a:r>
          </a:p>
          <a:p>
            <a:pPr marL="0" indent="0">
              <a:buNone/>
            </a:pPr>
            <a:r>
              <a:rPr lang="en-US" sz="3300" b="1" dirty="0" smtClean="0">
                <a:solidFill>
                  <a:schemeClr val="accent4"/>
                </a:solidFill>
              </a:rPr>
              <a:t>FEDERAL GRADUATION RATE (FGR):</a:t>
            </a:r>
          </a:p>
          <a:p>
            <a:pPr marL="0" indent="0">
              <a:buNone/>
            </a:pPr>
            <a:r>
              <a:rPr lang="en-US" dirty="0" smtClean="0"/>
              <a:t>An indicator of academic success for college student-athletes compiled by the US Department of Education.  It measures the percentage of first-time, full-time freshmen who graduate within six years of entering their original four-year institution.</a:t>
            </a:r>
          </a:p>
          <a:p>
            <a:pPr marL="0" indent="0">
              <a:buNone/>
            </a:pPr>
            <a:r>
              <a:rPr lang="en-US" sz="3300" b="1" dirty="0" smtClean="0">
                <a:solidFill>
                  <a:schemeClr val="accent4"/>
                </a:solidFill>
              </a:rPr>
              <a:t>GRADUATION SUCCESS RATE (GSR):</a:t>
            </a:r>
          </a:p>
          <a:p>
            <a:pPr marL="0" indent="0">
              <a:buNone/>
            </a:pPr>
            <a:r>
              <a:rPr lang="en-US" dirty="0" smtClean="0"/>
              <a:t>The GSR also starts with all freshmen who enter college in a given year; however, it excludes those student-athletes who leave the institution in good academic standing and includes those who transfer into the institution.</a:t>
            </a:r>
          </a:p>
        </p:txBody>
      </p:sp>
    </p:spTree>
    <p:extLst>
      <p:ext uri="{BB962C8B-B14F-4D97-AF65-F5344CB8AC3E}">
        <p14:creationId xmlns:p14="http://schemas.microsoft.com/office/powerpoint/2010/main" val="1699002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96200" cy="1143000"/>
          </a:xfrm>
        </p:spPr>
        <p:txBody>
          <a:bodyPr anchor="ctr">
            <a:normAutofit/>
          </a:bodyPr>
          <a:lstStyle/>
          <a:p>
            <a:r>
              <a:rPr lang="en-US" sz="3600" dirty="0" smtClean="0"/>
              <a:t>Top 10 majors of upper-class student-athletes</a:t>
            </a:r>
            <a:endParaRPr lang="en-US" sz="3600" dirty="0"/>
          </a:p>
        </p:txBody>
      </p:sp>
      <p:sp>
        <p:nvSpPr>
          <p:cNvPr id="3" name="Content Placeholder 2"/>
          <p:cNvSpPr>
            <a:spLocks noGrp="1"/>
          </p:cNvSpPr>
          <p:nvPr>
            <p:ph sz="half" idx="1"/>
          </p:nvPr>
        </p:nvSpPr>
        <p:spPr>
          <a:xfrm>
            <a:off x="457200" y="1600200"/>
            <a:ext cx="3733800" cy="4876800"/>
          </a:xfrm>
        </p:spPr>
        <p:txBody>
          <a:bodyPr>
            <a:normAutofit fontScale="92500" lnSpcReduction="20000"/>
          </a:bodyPr>
          <a:lstStyle/>
          <a:p>
            <a:r>
              <a:rPr lang="en-US" dirty="0" smtClean="0"/>
              <a:t>Accountancy</a:t>
            </a:r>
          </a:p>
          <a:p>
            <a:r>
              <a:rPr lang="en-US" dirty="0" smtClean="0"/>
              <a:t>Biomedical Science/Biology</a:t>
            </a:r>
          </a:p>
          <a:p>
            <a:r>
              <a:rPr lang="en-US" dirty="0" smtClean="0"/>
              <a:t>Criminal Justice</a:t>
            </a:r>
          </a:p>
          <a:p>
            <a:r>
              <a:rPr lang="en-US" dirty="0" smtClean="0"/>
              <a:t>Exercise Science</a:t>
            </a:r>
          </a:p>
          <a:p>
            <a:r>
              <a:rPr lang="en-US" dirty="0" smtClean="0"/>
              <a:t>Finance</a:t>
            </a:r>
          </a:p>
          <a:p>
            <a:r>
              <a:rPr lang="en-US" dirty="0" smtClean="0"/>
              <a:t>Interdisciplinary</a:t>
            </a:r>
          </a:p>
          <a:p>
            <a:r>
              <a:rPr lang="en-US" dirty="0" smtClean="0"/>
              <a:t>Management</a:t>
            </a:r>
          </a:p>
          <a:p>
            <a:r>
              <a:rPr lang="en-US" dirty="0" smtClean="0"/>
              <a:t>Marketing</a:t>
            </a:r>
          </a:p>
          <a:p>
            <a:r>
              <a:rPr lang="en-US" dirty="0" smtClean="0"/>
              <a:t>Organizational Communication</a:t>
            </a:r>
          </a:p>
          <a:p>
            <a:r>
              <a:rPr lang="en-US" dirty="0" smtClean="0"/>
              <a:t>Recreation</a:t>
            </a:r>
            <a:endParaRPr lang="en-US" dirty="0"/>
          </a:p>
        </p:txBody>
      </p:sp>
      <p:pic>
        <p:nvPicPr>
          <p:cNvPr id="102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0420" r="9970"/>
          <a:stretch/>
        </p:blipFill>
        <p:spPr bwMode="auto">
          <a:xfrm>
            <a:off x="4191000" y="1600200"/>
            <a:ext cx="3518453"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8358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96200" cy="1143000"/>
          </a:xfrm>
        </p:spPr>
        <p:txBody>
          <a:bodyPr anchor="ctr">
            <a:normAutofit/>
          </a:bodyPr>
          <a:lstStyle/>
          <a:p>
            <a:r>
              <a:rPr lang="en-US" sz="3600" dirty="0" smtClean="0"/>
              <a:t>Achievements of student athletes</a:t>
            </a:r>
            <a:endParaRPr lang="en-US" sz="3600" dirty="0"/>
          </a:p>
        </p:txBody>
      </p:sp>
      <p:sp>
        <p:nvSpPr>
          <p:cNvPr id="3" name="Content Placeholder 2"/>
          <p:cNvSpPr>
            <a:spLocks noGrp="1"/>
          </p:cNvSpPr>
          <p:nvPr>
            <p:ph sz="half" idx="1"/>
          </p:nvPr>
        </p:nvSpPr>
        <p:spPr/>
        <p:txBody>
          <a:bodyPr>
            <a:normAutofit fontScale="85000" lnSpcReduction="20000"/>
          </a:bodyPr>
          <a:lstStyle/>
          <a:p>
            <a:r>
              <a:rPr lang="en-US" b="1" dirty="0" smtClean="0"/>
              <a:t>Greg </a:t>
            </a:r>
            <a:r>
              <a:rPr lang="en-US" b="1" dirty="0" err="1" smtClean="0"/>
              <a:t>Timmer</a:t>
            </a:r>
            <a:r>
              <a:rPr lang="en-US" dirty="0" smtClean="0"/>
              <a:t>: National Soccer Coaches Association of America Player of the Year Award</a:t>
            </a:r>
          </a:p>
          <a:p>
            <a:r>
              <a:rPr lang="en-US" b="1" dirty="0" err="1" smtClean="0"/>
              <a:t>Marquisha</a:t>
            </a:r>
            <a:r>
              <a:rPr lang="en-US" b="1" dirty="0" smtClean="0"/>
              <a:t> Harris: </a:t>
            </a:r>
            <a:r>
              <a:rPr lang="en-US" dirty="0" smtClean="0"/>
              <a:t>MAC Women’s Basketball Player of the Week</a:t>
            </a:r>
          </a:p>
          <a:p>
            <a:r>
              <a:rPr lang="en-US" b="1" dirty="0"/>
              <a:t>Miracle Woods &amp; </a:t>
            </a:r>
            <a:r>
              <a:rPr lang="en-US" b="1" dirty="0" err="1"/>
              <a:t>Marquisha</a:t>
            </a:r>
            <a:r>
              <a:rPr lang="en-US" b="1" dirty="0"/>
              <a:t> Harris: </a:t>
            </a:r>
            <a:r>
              <a:rPr lang="en-US" dirty="0"/>
              <a:t>All MAC Honors</a:t>
            </a:r>
          </a:p>
          <a:p>
            <a:r>
              <a:rPr lang="en-US" b="1" dirty="0" smtClean="0"/>
              <a:t>Steve </a:t>
            </a:r>
            <a:r>
              <a:rPr lang="en-US" b="1" dirty="0" err="1" smtClean="0"/>
              <a:t>Laudicina</a:t>
            </a:r>
            <a:r>
              <a:rPr lang="en-US" b="1" dirty="0" smtClean="0"/>
              <a:t>: </a:t>
            </a:r>
            <a:r>
              <a:rPr lang="en-US" dirty="0" smtClean="0"/>
              <a:t>MAC Pitcher of the Week</a:t>
            </a:r>
          </a:p>
        </p:txBody>
      </p:sp>
      <p:sp>
        <p:nvSpPr>
          <p:cNvPr id="4" name="Content Placeholder 3"/>
          <p:cNvSpPr>
            <a:spLocks noGrp="1"/>
          </p:cNvSpPr>
          <p:nvPr>
            <p:ph sz="half" idx="2"/>
          </p:nvPr>
        </p:nvSpPr>
        <p:spPr/>
        <p:txBody>
          <a:bodyPr>
            <a:normAutofit fontScale="85000" lnSpcReduction="20000"/>
          </a:bodyPr>
          <a:lstStyle/>
          <a:p>
            <a:r>
              <a:rPr lang="en-US" b="1" dirty="0"/>
              <a:t>Brett </a:t>
            </a:r>
            <a:r>
              <a:rPr lang="en-US" b="1" dirty="0" err="1"/>
              <a:t>Sunde</a:t>
            </a:r>
            <a:r>
              <a:rPr lang="en-US" b="1" dirty="0"/>
              <a:t>: </a:t>
            </a:r>
            <a:r>
              <a:rPr lang="en-US" dirty="0"/>
              <a:t>MAC Baseball Player of the Week by </a:t>
            </a:r>
            <a:r>
              <a:rPr lang="en-US" i="1" dirty="0"/>
              <a:t>College Sports Madness</a:t>
            </a:r>
            <a:endParaRPr lang="en-US" dirty="0"/>
          </a:p>
          <a:p>
            <a:r>
              <a:rPr lang="en-US" b="1" dirty="0" smtClean="0"/>
              <a:t>Chase </a:t>
            </a:r>
            <a:r>
              <a:rPr lang="en-US" b="1" dirty="0" err="1" smtClean="0"/>
              <a:t>Balisy</a:t>
            </a:r>
            <a:r>
              <a:rPr lang="en-US" b="1" dirty="0"/>
              <a:t> </a:t>
            </a:r>
            <a:r>
              <a:rPr lang="en-US" dirty="0" smtClean="0"/>
              <a:t>(Men’s Hockey): 3.7 GPA and Hat Trick</a:t>
            </a:r>
          </a:p>
          <a:p>
            <a:r>
              <a:rPr lang="en-US" b="1" dirty="0" smtClean="0"/>
              <a:t>Coral Huffmaster: </a:t>
            </a:r>
            <a:r>
              <a:rPr lang="en-US" dirty="0" smtClean="0"/>
              <a:t>MAC-selected student rep for </a:t>
            </a:r>
            <a:r>
              <a:rPr lang="en-US" dirty="0" err="1" smtClean="0"/>
              <a:t>GoDaddy</a:t>
            </a:r>
            <a:r>
              <a:rPr lang="en-US" dirty="0" smtClean="0"/>
              <a:t> Bowl</a:t>
            </a:r>
          </a:p>
          <a:p>
            <a:r>
              <a:rPr lang="en-US" dirty="0" smtClean="0"/>
              <a:t>FAR Men’s </a:t>
            </a:r>
            <a:r>
              <a:rPr lang="en-US" dirty="0"/>
              <a:t>Academic All-MAC </a:t>
            </a:r>
            <a:r>
              <a:rPr lang="en-US" dirty="0" smtClean="0"/>
              <a:t>Award</a:t>
            </a:r>
            <a:endParaRPr lang="en-US" dirty="0"/>
          </a:p>
        </p:txBody>
      </p:sp>
    </p:spTree>
    <p:extLst>
      <p:ext uri="{BB962C8B-B14F-4D97-AF65-F5344CB8AC3E}">
        <p14:creationId xmlns:p14="http://schemas.microsoft.com/office/powerpoint/2010/main" val="813643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96200" cy="1143000"/>
          </a:xfrm>
        </p:spPr>
        <p:txBody>
          <a:bodyPr anchor="ctr">
            <a:normAutofit/>
          </a:bodyPr>
          <a:lstStyle/>
          <a:p>
            <a:r>
              <a:rPr lang="en-US" sz="3600" dirty="0" smtClean="0"/>
              <a:t>Achievements of student athletes</a:t>
            </a:r>
            <a:endParaRPr lang="en-US" sz="3600" dirty="0"/>
          </a:p>
        </p:txBody>
      </p:sp>
      <p:sp>
        <p:nvSpPr>
          <p:cNvPr id="3" name="Content Placeholder 2"/>
          <p:cNvSpPr>
            <a:spLocks noGrp="1"/>
          </p:cNvSpPr>
          <p:nvPr>
            <p:ph sz="half" idx="1"/>
          </p:nvPr>
        </p:nvSpPr>
        <p:spPr/>
        <p:txBody>
          <a:bodyPr>
            <a:normAutofit/>
          </a:bodyPr>
          <a:lstStyle/>
          <a:p>
            <a:r>
              <a:rPr lang="en-US" sz="2400" dirty="0" smtClean="0"/>
              <a:t>Men’s Soccer: 3 Broncos on All-MAC Team</a:t>
            </a:r>
          </a:p>
          <a:p>
            <a:r>
              <a:rPr lang="en-US" sz="2400" dirty="0" smtClean="0"/>
              <a:t>Women’s Gymnastics: 4</a:t>
            </a:r>
            <a:r>
              <a:rPr lang="en-US" sz="2400" baseline="30000" dirty="0" smtClean="0"/>
              <a:t>th</a:t>
            </a:r>
            <a:r>
              <a:rPr lang="en-US" sz="2400" dirty="0" smtClean="0"/>
              <a:t> Highest Season in school history</a:t>
            </a:r>
          </a:p>
          <a:p>
            <a:r>
              <a:rPr lang="en-US" sz="2400" dirty="0" smtClean="0"/>
              <a:t>Men’s Basketball: MAC Champions</a:t>
            </a:r>
          </a:p>
          <a:p>
            <a:r>
              <a:rPr lang="en-US" sz="2400" dirty="0"/>
              <a:t>Women’s Basketball: Earns trip to MAC </a:t>
            </a:r>
            <a:r>
              <a:rPr lang="en-US" sz="2400" dirty="0" smtClean="0"/>
              <a:t>tournament</a:t>
            </a:r>
            <a:endParaRPr lang="en-US" sz="2400" dirty="0"/>
          </a:p>
        </p:txBody>
      </p:sp>
      <p:pic>
        <p:nvPicPr>
          <p:cNvPr id="2051"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691" r="7241"/>
          <a:stretch/>
        </p:blipFill>
        <p:spPr bwMode="auto">
          <a:xfrm>
            <a:off x="4086422" y="1600200"/>
            <a:ext cx="3738319"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7944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96200" cy="1143000"/>
          </a:xfrm>
        </p:spPr>
        <p:txBody>
          <a:bodyPr>
            <a:normAutofit/>
          </a:bodyPr>
          <a:lstStyle/>
          <a:p>
            <a:r>
              <a:rPr lang="en-US" sz="3600" dirty="0" smtClean="0"/>
              <a:t>Western Michigan Athletics collective GPA</a:t>
            </a:r>
            <a:endParaRPr lang="en-US" sz="3600" dirty="0"/>
          </a:p>
        </p:txBody>
      </p:sp>
      <p:sp>
        <p:nvSpPr>
          <p:cNvPr id="3" name="Content Placeholder 2"/>
          <p:cNvSpPr>
            <a:spLocks noGrp="1"/>
          </p:cNvSpPr>
          <p:nvPr>
            <p:ph sz="half" idx="1"/>
          </p:nvPr>
        </p:nvSpPr>
        <p:spPr/>
        <p:txBody>
          <a:bodyPr>
            <a:normAutofit lnSpcReduction="10000"/>
          </a:bodyPr>
          <a:lstStyle/>
          <a:p>
            <a:r>
              <a:rPr lang="en-US" dirty="0" smtClean="0"/>
              <a:t>WMU Athletics had a collective GPA over 3.0 for the 14</a:t>
            </a:r>
            <a:r>
              <a:rPr lang="en-US" baseline="30000" dirty="0" smtClean="0"/>
              <a:t>th</a:t>
            </a:r>
            <a:r>
              <a:rPr lang="en-US" dirty="0" smtClean="0"/>
              <a:t> consecutive semester</a:t>
            </a:r>
          </a:p>
          <a:p>
            <a:r>
              <a:rPr lang="en-US" dirty="0" smtClean="0"/>
              <a:t>Last semester, the Women’s Gymnastics team earned the highest team GPA  in school history</a:t>
            </a:r>
            <a:endParaRPr lang="en-US" dirty="0"/>
          </a:p>
        </p:txBody>
      </p:sp>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2234" t="18965" r="55531" b="40517"/>
          <a:stretch/>
        </p:blipFill>
        <p:spPr bwMode="auto">
          <a:xfrm>
            <a:off x="4159469" y="1905000"/>
            <a:ext cx="3536731" cy="3623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10006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95</TotalTime>
  <Words>551</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Intercollegiate Athletics</vt:lpstr>
      <vt:lpstr>Front Porch of the university</vt:lpstr>
      <vt:lpstr>Why WMU is a division I institution</vt:lpstr>
      <vt:lpstr>Mission of the athletic board</vt:lpstr>
      <vt:lpstr>PowerPoint Presentation</vt:lpstr>
      <vt:lpstr>Top 10 majors of upper-class student-athletes</vt:lpstr>
      <vt:lpstr>Achievements of student athletes</vt:lpstr>
      <vt:lpstr>Achievements of student athletes</vt:lpstr>
      <vt:lpstr>Western Michigan Athletics collective GPA</vt:lpstr>
      <vt:lpstr>Top 5 Team Gpa’s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Intercollegiate Athletics</dc:title>
  <dc:creator>Coral</dc:creator>
  <cp:lastModifiedBy>Admin</cp:lastModifiedBy>
  <cp:revision>10</cp:revision>
  <dcterms:created xsi:type="dcterms:W3CDTF">2014-03-25T15:42:13Z</dcterms:created>
  <dcterms:modified xsi:type="dcterms:W3CDTF">2014-03-26T15:23:46Z</dcterms:modified>
</cp:coreProperties>
</file>