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9" r:id="rId2"/>
    <p:sldMasterId id="2147483691" r:id="rId3"/>
    <p:sldMasterId id="2147483678" r:id="rId4"/>
    <p:sldMasterId id="2147483666" r:id="rId5"/>
  </p:sldMasterIdLst>
  <p:sldIdLst>
    <p:sldId id="257" r:id="rId6"/>
    <p:sldId id="258" r:id="rId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2" pos="1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7C"/>
    <a:srgbClr val="3B1C0E"/>
    <a:srgbClr val="009081"/>
    <a:srgbClr val="E56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>
      <p:cViewPr varScale="1">
        <p:scale>
          <a:sx n="79" d="100"/>
          <a:sy n="79" d="100"/>
        </p:scale>
        <p:origin x="3568" y="224"/>
      </p:cViewPr>
      <p:guideLst>
        <p:guide orient="horz" pos="3528"/>
        <p:guide pos="1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D0F9-B205-ED47-AA60-F2C9FDCE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2634F-9523-9B4A-BFBA-A7F2FE1D5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8202D-A7DD-4747-91BD-8534B6AFB5A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2D39-36D9-8D47-A785-F35577B8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1B7D6-8289-314A-8B01-9903FB1C0F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72400" cy="4017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30B2-A157-2A40-A1A3-DFAE5103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34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2BBA-BFE7-6045-B711-80F8EEBF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2727-6643-FE4B-960D-EBCCB9201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F5C1E-8D01-1543-B669-33572A1A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5DE71-B820-604E-8502-D2D42BCF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A2CC-B586-CB48-9A83-7C926F44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9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FA87-F92A-F644-BE42-1C50FAF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8712-4495-CC45-A80E-559E6708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6E929-DB5B-704D-8FFD-49219ADF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9AB6-1EED-B449-BD67-8B81863E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C8A-2EEA-4349-A6D4-20C48391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D709-6745-7F44-ADA9-67436678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860FA-80ED-0548-A129-0E06A78C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19E2-446D-3E4C-B87A-ABC49F4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B0E81-CB27-524A-997E-C757E40A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AB18-8E26-5241-980A-BCD028FC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8B6-E92A-424B-8EAA-F49A14A4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D385E-324C-F441-AD99-57D96CA81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1F8C-ACC3-CE4B-BE5C-6FA91470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2C5A5-D9E2-7D4B-9B4C-44108DBB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27924-7439-3E49-BFCF-3F631D9D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E5DD-DFF1-5C4C-A41E-DB900A17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2D90-5633-304B-92AE-D46CBE51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4647-5830-2A43-87AB-8A765A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902E0-C99C-DD4F-8471-A2842E42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3747D-1A19-AD4C-90C8-58828A9B3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3ABF3-F9FF-CD4F-B386-3A2B5DFA9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C7782-0154-8A4B-8361-0E410336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9724C-8D29-344B-AB1A-A4084F83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0E555-38BE-6B4A-AE19-6E2696D9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B05E-22A9-A54A-9F4A-10EADCDE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5A113-7C62-914C-A3CA-74A4BC7D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F5EE4-8B81-C443-B7AC-0CEFAF1D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66230-4DF1-9D43-88CE-3F1FF823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042E7-A50F-3F49-8420-710B8C52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25594-989C-CE46-B914-9AF11735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E803-00F6-AE4C-ADE0-15F6A7A7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AB51-6FBB-F746-BBE8-767F3946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1AE99-7DED-5A4F-9D3A-3B38BB94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8530B-9F17-5848-AFCC-D82A2ED5E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0EE2-BEAB-6B40-AA61-959E4370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569F8-5A2A-6E46-8526-7648947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77F7-7E59-9A43-BD1B-6996F8DF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AC3F-751C-524E-90E0-F6D98594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70B7F-0CC0-7E46-8C27-155B11838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D4EEC-8338-EA4D-BBB3-401BDD65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6EDD7-14C5-004D-A12A-37BD9FD7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CEB5C-05AF-664D-BE78-59103A24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7ADB-3B7F-0842-83C9-B93DD42B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6D8-F39E-7647-A01F-CA22A385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A9D80-7D13-5443-8F26-EA18C3EE0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6C11-888D-2643-8E1A-260CC354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0FC4-E840-1441-A0C0-701F71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D2CDB-717F-8B49-A962-6E19B1A0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2019D-953B-074A-BAD7-CA13BDDF4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4C389-0B00-F343-8919-08ADFA1EA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1D67-5CA5-EB4F-8929-5A308977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419C-BB30-AF4A-8657-9A712211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9180-5649-AF40-AE88-4156F375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0BD5-CFAB-8E42-ABE0-0BD792AF3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1E81E-4E1A-3A4B-AB39-B7D38BE6F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FDB88-9DD1-414A-89CE-90BCA871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79076-FDA3-D849-8179-1C73A117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73CDB-DBFE-6E42-8C28-D471DE91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3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13B0-24AD-B941-AE55-4986BDFC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FC1F-D705-6F49-903D-587F6E73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40A2-D9DC-BE4F-8A00-ADCB6146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8873-6649-264A-9E56-589DEA44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518B-F552-1349-8D16-C17A92FE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4924-45F1-744D-A99F-D379BEAD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5B2B1-1EC5-0149-9996-9F0793FD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34E88-DAA3-7F43-8150-428964A3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7EB5-90C0-2246-AD7B-59238740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07A3-F59C-1047-9CFB-A463475D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1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6EFB-4862-5C4D-BB24-43E673FC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1A76-6D98-C543-878E-B8E5D386C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41206-97B5-CB4C-9B4A-3B69A591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7F77C-B633-A240-959E-A1171A86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3C6AF-F172-B44F-98A0-2C0B39E9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55EE-1AC8-AC46-8032-5813A2D2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1699-85FC-A64A-9F54-0513D927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3C9D-8481-A14B-9907-010ED892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0081E-1EFE-1B46-92D7-78C620151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CB504-5C42-5447-98CC-F43FAF9DE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24C6A-54B4-E442-B719-77639833A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F4638-C4F3-4C4B-A823-2C01DF7A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17D-3E93-164D-BBB1-48E83639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5A3FD-FFDD-8B45-ADD6-5D182694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0750-52CE-1C46-AEE2-E86B8696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7D212-6E89-5A45-9DC6-D83C817E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0D5FE-1FE7-0A4C-B5B4-92094D7C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FFEE-36AA-4148-8EDE-C383AB06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4E862-CCC7-5445-B65C-8511FAF8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552DD-2262-5247-A009-8B93326E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89F4F-AA17-FA44-B933-489E87E9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E78E-39D7-6F47-9993-C29934E0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8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4723-F86E-774E-935F-0DDE2382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E215-5091-1345-B063-ED53DF56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8650-B8C5-1648-AC36-7A802467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5D6C-8174-2444-A540-7A8D9D2A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32B9-01C4-FF49-988E-8B0887D2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5E7C2-B673-DE4E-AE1C-88880D47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2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8D7C-B4D3-F84F-A14B-B1AB644A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994D8-0611-2543-BB3F-40E0A625D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C6B78-1897-7E48-BF78-49E40376F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13FB7-F6E4-0F40-9B8B-7DB11D03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FF631-F732-D34B-9DA8-B1220DC6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DEBD1-3FEA-7F47-9FEC-40223CEB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2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C671-46DC-8842-9C32-9A481D2B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B8A70-E793-8B4E-8544-9A3988D60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37FC-42E6-B74F-87E7-64750B13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A332B-EA06-1746-A38E-4E49B10F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BA987-3893-6646-B53A-D04C0466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56446-40CC-9B4C-98CB-56A1A10CC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CA943-5BC8-E64F-B972-B565B6E55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A717C-7656-6C48-8AC6-BD81C63F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4856-4E89-4D43-BF85-22A9ED05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12B91-A0D6-1340-8F3C-5B9687E0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E3F5F8-491F-E647-AE2A-CF83BE13D1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0650"/>
            <a:ext cx="7772400" cy="5365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F299-6DBA-874C-8952-3FD90944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F59F2-C408-8542-A8A5-661730EE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05FB6-9336-A444-8604-A22DDC09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CE6B5-185E-864F-A1C7-FE66B8F4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7DE6-713E-7A4A-9202-14EC6DED4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45C3-D701-D14D-895E-A5E13FFBE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B6FB9-ED77-5D45-80DB-9DF380FB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7140-500E-AB4A-A189-7C73E33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1362-D7F4-E44E-9850-1C7AE65D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2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54D1-995C-1B44-8E4F-B8A959B2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BCF6-8E49-C64A-8F9D-8EEFBCAE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B25A-986B-1E42-8554-AC007A34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0C2B-DDB1-724F-A7CD-DEE70625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6A67-532E-5A44-AFB4-4BA694DC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8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5295-9023-954C-A1B2-1FE921D8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FA356-E4A7-2A40-9C0B-B69AB733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77B4D-2464-7240-93A5-609C6DB3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9A54F-6FDF-7249-8AE9-D65D03D1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5AD8-9DB6-3441-AE57-82913095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4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602D-1573-E846-BB27-644F63F6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36421-9F74-AE47-99CF-3FC4162A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B38EF-C853-194B-B9EB-F16590E7D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70598-1CEF-5542-BAC9-2D70F6CB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44802-62F7-7F48-ACCB-1EF1194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0A343-FC0E-1A47-9D6D-CA288231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815-9BC0-A340-89B4-FC6B2D12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FB6C1-A594-5B41-A4B1-C35A9FC2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57F52-3362-DD4B-97E0-DED80041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D02FB-A05D-FC44-A32E-C751BC230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7F89-012D-E848-886A-606C71E91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57276-70C8-4647-874C-1F41E787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7B722-F7DF-F846-89B4-D7854A4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1ACA0-84E9-8A44-9C3B-6AB3906B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4318-6D10-8047-8785-17C8AFE6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95A85-0D74-2D4B-9D9D-A3FEE75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9E997-F623-614D-BC93-200E6223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DC424-071B-0441-A14A-79E3D66E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0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FE892-1A50-E748-9A49-B0AC4E72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CBD6D-9F01-064C-9166-CA86EB56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D907C-A308-DF4C-8323-3773339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7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E2-971F-AF45-814E-7867BBB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CEB4-EDCA-314B-ACAA-EA96FB2F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B9663-D7B2-F742-9E44-2FC42697A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5D00D-0AE5-9542-A074-EC084C2B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A973-8FD9-AF4B-B9FC-D8F15F7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12D6C-86DB-784F-8945-018681B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6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B39B-CB30-FC44-85E2-6882CE8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593EF-AC17-5843-9BB3-43119C47B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52A95-3C3F-8548-A3A2-04F1F0FB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F5AE3-23D8-DE43-BB11-DDC07962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5F008-F44A-9D43-86EA-A3BFDFA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6EFB2-118E-774C-8E84-2C735BA1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1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C28F-86E6-CF47-A678-1FE7D803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7A08A-EE14-754A-AFA4-C619C50B4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81AA-B815-BD41-B9C2-1FDF7C94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F53F-D836-7B4C-A469-C8E05986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A6DF-5004-E445-94F4-FA60839E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1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F3979-4513-E342-A701-C11A57A73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DB486-4F11-0D47-AA5D-25149A87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1FA8-88C5-AE44-8A97-E8F3F425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D022-B424-B24F-8A0C-9F800E2B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F8B0-A2E0-D34D-8B1D-49AAB387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5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C5DF-B7B1-604B-BB3E-D5566E07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09F99-305F-5D44-82CB-4EE02C0D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DD53D-9750-5049-9343-DC61B350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E33D-24CF-F34F-8E5B-64362244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40E8-1592-4D44-BE70-C9950F89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0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03AA-B3A6-0C41-ACCE-2103E685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66A1-CE5E-6845-AD6E-6D296F19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59E2F-DAA8-0A49-BF16-C74804F2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08AE-BEC2-3648-9114-BF833A1E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E92E2-61EC-1642-A120-6E7C322A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3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4F25-5AE3-0F42-BCEC-00FBCE1D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8AB2F-E8C5-2748-8D41-4131481E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F23B-9620-664C-B0E3-2D53D23C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44BC-2F1C-4C4B-9383-39AE4E82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AA47-D64F-994E-8C4E-A4854BB2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3F02-9259-FE4E-9784-7D7F8DFF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2FBE-3ED5-1F43-9258-FC252E4C7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1EE46-9EC3-8A42-A65A-CA137A486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242D-DD59-C04E-B237-C17BE2CE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D3141-1DA4-A04D-862D-C7D93DB4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77042-70E9-2941-BBAC-8B99E208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44B4-1F01-2E4D-9863-0461FB01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548B-ED43-9343-86BD-6F64CB52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F65-CF43-2549-A9FF-7D8E2C5F3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AA62F-5A9A-144A-BF41-749051872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2A36A-F95C-D248-ABB8-ECF046195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5DEC4-88D5-4B4F-9443-2A5B312C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35802-011D-7D4B-B851-1A221066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056C8-2EC2-674E-972F-7AFCC4F4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2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E390-B0CF-2E41-8EFE-F5EE4C8D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70277-DA4B-DA44-A6A2-CCB87E06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83876-D4D2-6043-B4A1-7A8961D4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38D4E-B8B5-5140-8928-8E0D7A1C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3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3F7A9-5046-2B4B-81B1-CFF6D92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CFB9B-1FD2-0445-8193-C34287DF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0950E-E7E2-6143-9B23-3C8B1DDC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8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396C-C7D8-754F-84F8-102E369F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F909-6BD1-BD41-BF12-D70F9285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247E1-3DCA-FB42-BCA7-742459535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FECDF-D840-5843-BDD7-1585F7F2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0579F-F0DA-0047-97B1-BBAD3E5D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73AC7-1A7D-144A-9616-6688C98A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C848-D839-1646-9C3A-5FA62B01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EBCDC-E3FE-894A-859A-9C856B30B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CD10E-78B6-CE4E-86CD-B89712086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8D196-4C6D-AC48-8FD5-2D7E8327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78F42-37DF-104C-9DC3-E011A8E4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897B6-B90E-E94E-8DC1-5E6EEFC2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9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64B1-683A-844D-82DD-7464038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5F231-5C46-D94D-B2FA-DA643F7E5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872E-F984-3F45-9EE1-49687B5B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C132-7C00-B741-BC00-D3FD017E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D0D34-D255-6B46-937B-5829EC83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1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1EB2-5BBF-0741-B770-5B4B16CF9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7F06C-28B1-1346-98EF-727D69398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AE4-05F9-D14B-B72D-AD0EC54D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D43F-B7FF-3C4E-972B-0C4CD95D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8A27-3A93-7F4F-91F0-22E07CB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9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A0E5-EFEE-8C4C-87B1-A4B27BC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9639E-CC7D-904B-A626-6B980E40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FD7DC-55E5-6E47-828C-A7BF5EE7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B717-1C16-5543-9356-F29B75D2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F65973-4F6F-464C-B887-0EBBBCF780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93750"/>
            <a:ext cx="7772400" cy="48133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4448-4332-4442-80EB-EEE0CD36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9212D-28CB-B54E-8827-E28AF357E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A0311-FB16-C84D-AE05-8AC9CBF6FB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F8750-BA47-334D-9B31-C917AF34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6C806E-C06C-4B4B-B0EE-3BB27AF1FF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9225"/>
            <a:ext cx="7772400" cy="4213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AE5A-505B-BA4D-BC5C-36ABE002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44A30-8B36-C842-986D-6962E7AD1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A301-2360-5E45-9743-414575A765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D9DB5-B328-FE4C-B5E3-F9F27C9D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1" r:id="rId2"/>
    <p:sldLayoutId id="2147483708" r:id="rId3"/>
    <p:sldLayoutId id="2147483662" r:id="rId4"/>
    <p:sldLayoutId id="2147483663" r:id="rId5"/>
    <p:sldLayoutId id="2147483664" r:id="rId6"/>
    <p:sldLayoutId id="2147483665" r:id="rId7"/>
    <p:sldLayoutId id="2147483704" r:id="rId8"/>
    <p:sldLayoutId id="2147483690" r:id="rId9"/>
    <p:sldLayoutId id="2147483705" r:id="rId10"/>
    <p:sldLayoutId id="2147483706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0CD78-F6B4-C346-89CD-E4003E05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F5636-7712-574B-9C87-DAD049B9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885C-7231-EB4B-9C14-8EE74C6D2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8597-5618-AF46-8DD8-F9CEDAF2C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E82F1-8885-D84E-9E4E-45731E4FF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E0F42-B09B-C84F-9B22-B02064BD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B8859-80A1-1F48-B517-5E8A73E9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0518-164F-A54E-B76B-5C44C4071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FA667-36E1-6243-BFBC-53FEF5AF1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CFD3-E1BE-9144-AE61-D4A013267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9CB1E-2206-D242-9C58-9DC46F84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802D4-958A-274F-B945-6582C393B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E6862-3DA6-3E44-82C8-D098B1FA3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FC286-608F-3444-A6EF-5DD769189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3786-0843-054D-B2B8-6B3975E1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24672-F65D-6C47-ABCB-A6F630CF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8194A-AE14-8C49-8290-F6010D63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0931-8C90-4746-B78C-DB3DDE83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2CAB-6A26-D744-ABD1-F65F62D49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4BB6-8EC4-2C44-B6D2-DB3D9037F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4A377B-7965-7941-98B6-58E886290ECB}"/>
              </a:ext>
            </a:extLst>
          </p:cNvPr>
          <p:cNvSpPr txBox="1"/>
          <p:nvPr/>
        </p:nvSpPr>
        <p:spPr>
          <a:xfrm>
            <a:off x="1983894" y="5417629"/>
            <a:ext cx="6749216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600" b="1" spc="-55" baseline="0" dirty="0">
                <a:solidFill>
                  <a:srgbClr val="3B1C0E"/>
                </a:solidFill>
                <a:latin typeface="Montserrat"/>
                <a:cs typeface="Montserrat"/>
              </a:rPr>
              <a:t>Lorem ipsum dolor</a:t>
            </a:r>
            <a:endParaRPr lang="en-US" sz="3600" baseline="0" dirty="0">
              <a:solidFill>
                <a:srgbClr val="3B1C0E"/>
              </a:solidFill>
              <a:latin typeface="Montserrat"/>
              <a:cs typeface="Montserrat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9D326960-88EB-CB46-8A38-315E9DA2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 b="16256"/>
          <a:stretch>
            <a:fillRect/>
          </a:stretch>
        </p:blipFill>
        <p:spPr>
          <a:xfrm>
            <a:off x="0" y="1747838"/>
            <a:ext cx="7772400" cy="349408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83083D8-D1A4-D642-A92D-7AAE33F15062}"/>
              </a:ext>
            </a:extLst>
          </p:cNvPr>
          <p:cNvSpPr txBox="1"/>
          <p:nvPr/>
        </p:nvSpPr>
        <p:spPr>
          <a:xfrm>
            <a:off x="1983894" y="6077464"/>
            <a:ext cx="41553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Lorem ipsum dolor </a:t>
            </a:r>
            <a:r>
              <a:rPr lang="en-US" sz="2800" dirty="0" err="1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si</a:t>
            </a:r>
            <a:endParaRPr sz="2800" dirty="0">
              <a:solidFill>
                <a:srgbClr val="00927C"/>
              </a:solidFill>
              <a:latin typeface="Montserrat" pitchFamily="2" charset="77"/>
              <a:cs typeface="SourceSansPro-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5465B-8BFC-A34E-95ED-CCBC35EB8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8" y="757462"/>
            <a:ext cx="826407" cy="79883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908BB6C-3FA7-3642-A23C-0774324D8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5" y="599477"/>
            <a:ext cx="2116364" cy="66598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845513-3D2E-5B43-926C-31D798F7A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98" y="1745368"/>
            <a:ext cx="4936645" cy="34974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90FBA-92F0-7040-A3EB-0DCED8A9E6F6}"/>
              </a:ext>
            </a:extLst>
          </p:cNvPr>
          <p:cNvSpPr/>
          <p:nvPr/>
        </p:nvSpPr>
        <p:spPr>
          <a:xfrm flipV="1">
            <a:off x="1289957" y="1391196"/>
            <a:ext cx="6482443" cy="45719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0FEAD-CA1F-DC47-AEB4-173D66F8233F}"/>
              </a:ext>
            </a:extLst>
          </p:cNvPr>
          <p:cNvSpPr/>
          <p:nvPr/>
        </p:nvSpPr>
        <p:spPr>
          <a:xfrm rot="16200000">
            <a:off x="4386394" y="5467078"/>
            <a:ext cx="4858837" cy="45719"/>
          </a:xfrm>
          <a:prstGeom prst="rect">
            <a:avLst/>
          </a:prstGeom>
          <a:solidFill>
            <a:srgbClr val="009081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D75A-5860-784B-B533-FDAC8AC8E401}"/>
              </a:ext>
            </a:extLst>
          </p:cNvPr>
          <p:cNvSpPr/>
          <p:nvPr/>
        </p:nvSpPr>
        <p:spPr>
          <a:xfrm>
            <a:off x="1919200" y="6551953"/>
            <a:ext cx="4348843" cy="26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000" dirty="0" err="1">
                <a:latin typeface="Montserrat" pitchFamily="2" charset="77"/>
              </a:rPr>
              <a:t>urna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Nunc viverra imperdiet enim. Fusce est. Vivamus a </a:t>
            </a:r>
            <a:r>
              <a:rPr lang="en-US" sz="1000" dirty="0" err="1">
                <a:latin typeface="Montserrat" pitchFamily="2" charset="77"/>
              </a:rPr>
              <a:t>tellus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Pellentesque habitant morbi tristique senectus et netus et malesuada fames ac turpis egestas. Proin pharetra nonummy pede. Mauris et </a:t>
            </a:r>
            <a:r>
              <a:rPr lang="en-US" sz="1000" dirty="0" err="1">
                <a:latin typeface="Montserrat" pitchFamily="2" charset="77"/>
              </a:rPr>
              <a:t>orci</a:t>
            </a:r>
            <a:r>
              <a:rPr lang="en-US" sz="1000" dirty="0">
                <a:latin typeface="Montserrat" pitchFamily="2" charset="77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000" dirty="0" err="1">
                <a:latin typeface="Montserrat" pitchFamily="2" charset="77"/>
              </a:rPr>
              <a:t>urna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0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7D13EE-DDD1-5E41-9368-C449C0A4C8AF}"/>
              </a:ext>
            </a:extLst>
          </p:cNvPr>
          <p:cNvSpPr txBox="1"/>
          <p:nvPr/>
        </p:nvSpPr>
        <p:spPr>
          <a:xfrm>
            <a:off x="1983894" y="5417629"/>
            <a:ext cx="6749216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400" b="1" spc="-55" baseline="0" dirty="0">
                <a:solidFill>
                  <a:srgbClr val="3B1C0E"/>
                </a:solidFill>
                <a:latin typeface="Cooper Std Black" panose="0208090304030B020404" pitchFamily="18" charset="77"/>
                <a:cs typeface="Montserrat"/>
              </a:rPr>
              <a:t>Lorem ipsum dolor</a:t>
            </a:r>
            <a:endParaRPr lang="en-US" sz="3400" baseline="0" dirty="0">
              <a:solidFill>
                <a:srgbClr val="3B1C0E"/>
              </a:solidFill>
              <a:latin typeface="Cooper Std Black" panose="0208090304030B020404" pitchFamily="18" charset="77"/>
              <a:cs typeface="Montserrat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E0436D22-FE68-DB46-A37F-F6848A486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 b="16256"/>
          <a:stretch>
            <a:fillRect/>
          </a:stretch>
        </p:blipFill>
        <p:spPr>
          <a:xfrm>
            <a:off x="0" y="1747838"/>
            <a:ext cx="7772400" cy="349408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32A4C139-22C4-514D-96FF-DF249F7B0237}"/>
              </a:ext>
            </a:extLst>
          </p:cNvPr>
          <p:cNvSpPr txBox="1"/>
          <p:nvPr/>
        </p:nvSpPr>
        <p:spPr>
          <a:xfrm>
            <a:off x="1983894" y="6077464"/>
            <a:ext cx="41553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Lorem ipsum dolor </a:t>
            </a:r>
            <a:r>
              <a:rPr lang="en-US" sz="2800" dirty="0" err="1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si</a:t>
            </a:r>
            <a:endParaRPr sz="2800" dirty="0">
              <a:solidFill>
                <a:srgbClr val="00927C"/>
              </a:solidFill>
              <a:latin typeface="Montserrat" pitchFamily="2" charset="77"/>
              <a:cs typeface="SourceSansPro-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FC770-30ED-6440-9008-C9B3E833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8" y="757462"/>
            <a:ext cx="826407" cy="79883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8D4307A-4317-3642-9034-F0C6253CD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5" y="599477"/>
            <a:ext cx="2116364" cy="66598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0AE96-AA65-0849-AC8F-B3474DBD0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98" y="1745368"/>
            <a:ext cx="4936645" cy="34974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E9ED38-11FB-454E-AC57-27A1FEA4D654}"/>
              </a:ext>
            </a:extLst>
          </p:cNvPr>
          <p:cNvSpPr/>
          <p:nvPr/>
        </p:nvSpPr>
        <p:spPr>
          <a:xfrm flipV="1">
            <a:off x="1289957" y="1391196"/>
            <a:ext cx="6482443" cy="45719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2B59C4-EAAC-8543-8BDC-222D5D3E98B3}"/>
              </a:ext>
            </a:extLst>
          </p:cNvPr>
          <p:cNvSpPr/>
          <p:nvPr/>
        </p:nvSpPr>
        <p:spPr>
          <a:xfrm rot="16200000">
            <a:off x="4386394" y="5467078"/>
            <a:ext cx="4858837" cy="45719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2050C-EDD2-3B48-B3CE-189C6F6426C6}"/>
              </a:ext>
            </a:extLst>
          </p:cNvPr>
          <p:cNvSpPr/>
          <p:nvPr/>
        </p:nvSpPr>
        <p:spPr>
          <a:xfrm>
            <a:off x="1919200" y="6551953"/>
            <a:ext cx="4348843" cy="26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000" dirty="0" err="1">
                <a:latin typeface="Montserrat" pitchFamily="2" charset="77"/>
              </a:rPr>
              <a:t>urna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Nunc viverra imperdiet enim. Fusce est. Vivamus a </a:t>
            </a:r>
            <a:r>
              <a:rPr lang="en-US" sz="1000" dirty="0" err="1">
                <a:latin typeface="Montserrat" pitchFamily="2" charset="77"/>
              </a:rPr>
              <a:t>tellus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Pellentesque habitant morbi tristique senectus et netus et malesuada fames ac turpis egestas. Proin pharetra nonummy pede. Mauris et </a:t>
            </a:r>
            <a:r>
              <a:rPr lang="en-US" sz="1000" dirty="0" err="1">
                <a:latin typeface="Montserrat" pitchFamily="2" charset="77"/>
              </a:rPr>
              <a:t>orci</a:t>
            </a:r>
            <a:r>
              <a:rPr lang="en-US" sz="1000" dirty="0">
                <a:latin typeface="Montserrat" pitchFamily="2" charset="77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000" dirty="0" err="1">
                <a:latin typeface="Montserrat" pitchFamily="2" charset="77"/>
              </a:rPr>
              <a:t>urna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35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228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Cooper Std Black</vt:lpstr>
      <vt:lpstr>Montserrat</vt:lpstr>
      <vt:lpstr>Office Theme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SHELLI OSTERHOUT</cp:lastModifiedBy>
  <cp:revision>14</cp:revision>
  <dcterms:created xsi:type="dcterms:W3CDTF">2020-08-08T15:41:23Z</dcterms:created>
  <dcterms:modified xsi:type="dcterms:W3CDTF">2020-09-12T22:22:21Z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2020-08-08T00:00:00Z</vt:filetime>
  </property>
</Properties>
</file>