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 userDrawn="1">
          <p15:clr>
            <a:srgbClr val="A4A3A4"/>
          </p15:clr>
        </p15:guide>
        <p15:guide id="2" pos="5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9FDB"/>
    <a:srgbClr val="B395BA"/>
    <a:srgbClr val="E26329"/>
    <a:srgbClr val="3B1C0E"/>
    <a:srgbClr val="00A1D2"/>
    <a:srgbClr val="FED938"/>
    <a:srgbClr val="FDD838"/>
    <a:srgbClr val="E5684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131" d="100"/>
          <a:sy n="131" d="100"/>
        </p:scale>
        <p:origin x="2096" y="144"/>
      </p:cViewPr>
      <p:guideLst>
        <p:guide orient="horz" pos="792"/>
        <p:guide pos="55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50" b="1" i="0">
                <a:solidFill>
                  <a:srgbClr val="501A00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50" b="1" i="0">
                <a:solidFill>
                  <a:srgbClr val="501A00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150" b="1" i="0">
                <a:solidFill>
                  <a:srgbClr val="501A00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65124" y="203770"/>
            <a:ext cx="6042151" cy="17348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150" b="1" i="0">
                <a:solidFill>
                  <a:srgbClr val="501A00"/>
                </a:solidFill>
                <a:latin typeface="Cooper Std"/>
                <a:cs typeface="Cooper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7">
            <a:extLst>
              <a:ext uri="{FF2B5EF4-FFF2-40B4-BE49-F238E27FC236}">
                <a16:creationId xmlns:a16="http://schemas.microsoft.com/office/drawing/2014/main" id="{44B2B90D-AEBF-F04E-B37E-B9C97A4B2E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7228" y="459714"/>
            <a:ext cx="5471930" cy="2421176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lang="en-US" sz="4800" spc="-50" dirty="0">
                <a:solidFill>
                  <a:srgbClr val="3B1C0E"/>
                </a:solidFill>
                <a:latin typeface="Montserrat SemiBold" pitchFamily="2" charset="77"/>
                <a:cs typeface="Montserrat"/>
              </a:rPr>
              <a:t>Lorem ipsum</a:t>
            </a:r>
            <a:br>
              <a:rPr lang="en-US" sz="4800" spc="-50" dirty="0">
                <a:solidFill>
                  <a:srgbClr val="3B1C0E"/>
                </a:solidFill>
                <a:latin typeface="Cooper Std Black" panose="0208090304030B020404" pitchFamily="18" charset="77"/>
                <a:cs typeface="Montserrat"/>
              </a:rPr>
            </a:br>
            <a:br>
              <a:rPr lang="en-US" sz="4800" spc="-50" dirty="0">
                <a:solidFill>
                  <a:srgbClr val="3B1C0E"/>
                </a:solidFill>
                <a:latin typeface="Cooper Std Black" panose="0208090304030B020404" pitchFamily="18" charset="77"/>
                <a:cs typeface="Montserrat"/>
              </a:rPr>
            </a:br>
            <a:endParaRPr sz="4800" spc="15" dirty="0">
              <a:solidFill>
                <a:srgbClr val="3B1C0E"/>
              </a:solidFill>
              <a:latin typeface="Cooper Std Black" panose="0208090304030B020404" pitchFamily="18" charset="77"/>
              <a:cs typeface="Montserra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08B9DFF-2CE8-6548-B993-6965BA56C99F}"/>
              </a:ext>
            </a:extLst>
          </p:cNvPr>
          <p:cNvSpPr/>
          <p:nvPr/>
        </p:nvSpPr>
        <p:spPr>
          <a:xfrm>
            <a:off x="6319158" y="422397"/>
            <a:ext cx="1480192" cy="8599139"/>
          </a:xfrm>
          <a:prstGeom prst="rect">
            <a:avLst/>
          </a:prstGeom>
          <a:solidFill>
            <a:srgbClr val="FDD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ED938"/>
              </a:solidFill>
            </a:endParaRPr>
          </a:p>
        </p:txBody>
      </p:sp>
      <p:pic>
        <p:nvPicPr>
          <p:cNvPr id="33" name="Picture 32" descr="A picture containing circuit, computer&#10;&#10;Description automatically generated">
            <a:extLst>
              <a:ext uri="{FF2B5EF4-FFF2-40B4-BE49-F238E27FC236}">
                <a16:creationId xmlns:a16="http://schemas.microsoft.com/office/drawing/2014/main" id="{5B927A2E-04BA-2249-BA13-14EBF44225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95123" y="1005992"/>
            <a:ext cx="994800" cy="3787641"/>
          </a:xfrm>
          <a:prstGeom prst="rect">
            <a:avLst/>
          </a:prstGeom>
        </p:spPr>
      </p:pic>
      <p:sp>
        <p:nvSpPr>
          <p:cNvPr id="38" name="object 2">
            <a:extLst>
              <a:ext uri="{FF2B5EF4-FFF2-40B4-BE49-F238E27FC236}">
                <a16:creationId xmlns:a16="http://schemas.microsoft.com/office/drawing/2014/main" id="{2AB91789-583D-E24B-A01F-C1A32EABF85A}"/>
              </a:ext>
            </a:extLst>
          </p:cNvPr>
          <p:cNvSpPr txBox="1"/>
          <p:nvPr/>
        </p:nvSpPr>
        <p:spPr>
          <a:xfrm>
            <a:off x="865123" y="2774007"/>
            <a:ext cx="3969636" cy="1060162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n-US" sz="195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1950" spc="-5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1950" spc="-5" dirty="0">
              <a:solidFill>
                <a:srgbClr val="3B1C0E"/>
              </a:solidFill>
              <a:latin typeface="Montserrat Medium" pitchFamily="2" charset="77"/>
              <a:cs typeface="Source Sans Pro"/>
            </a:endParaRPr>
          </a:p>
          <a:p>
            <a:pPr marL="12700">
              <a:lnSpc>
                <a:spcPct val="150000"/>
              </a:lnSpc>
            </a:pPr>
            <a:r>
              <a:rPr lang="en-US" sz="10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1000" dirty="0" err="1">
                <a:latin typeface="Montserrat" pitchFamily="2" charset="77"/>
              </a:rPr>
              <a:t>amet</a:t>
            </a:r>
            <a:endParaRPr lang="en-US" sz="1000" dirty="0">
              <a:latin typeface="Montserrat" pitchFamily="2" charset="77"/>
            </a:endParaRPr>
          </a:p>
        </p:txBody>
      </p:sp>
      <p:sp>
        <p:nvSpPr>
          <p:cNvPr id="39" name="object 3">
            <a:extLst>
              <a:ext uri="{FF2B5EF4-FFF2-40B4-BE49-F238E27FC236}">
                <a16:creationId xmlns:a16="http://schemas.microsoft.com/office/drawing/2014/main" id="{F325D21F-D162-D54E-8EA7-7B7764440FC9}"/>
              </a:ext>
            </a:extLst>
          </p:cNvPr>
          <p:cNvSpPr txBox="1"/>
          <p:nvPr/>
        </p:nvSpPr>
        <p:spPr>
          <a:xfrm>
            <a:off x="876300" y="4030803"/>
            <a:ext cx="4011677" cy="12948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855"/>
              </a:lnSpc>
              <a:spcBef>
                <a:spcPts val="130"/>
              </a:spcBef>
            </a:pPr>
            <a:r>
              <a:rPr lang="en-US" sz="1550" spc="-5" dirty="0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Lorem ipsum dolor sit </a:t>
            </a:r>
            <a:r>
              <a:rPr lang="en-US" sz="1550" spc="-5" dirty="0" err="1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amet</a:t>
            </a:r>
            <a:endParaRPr lang="en-US" sz="1550" spc="-5" dirty="0">
              <a:solidFill>
                <a:srgbClr val="3B1C0E"/>
              </a:solidFill>
              <a:latin typeface="Montserrat" pitchFamily="2" charset="77"/>
              <a:cs typeface="SourceSansPro-Semibold"/>
            </a:endParaRPr>
          </a:p>
          <a:p>
            <a:pPr marL="12700">
              <a:lnSpc>
                <a:spcPct val="150000"/>
              </a:lnSpc>
              <a:spcBef>
                <a:spcPts val="130"/>
              </a:spcBef>
            </a:pPr>
            <a:r>
              <a:rPr lang="en-US" sz="8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800" dirty="0" err="1">
                <a:latin typeface="Montserrat" pitchFamily="2" charset="77"/>
              </a:rPr>
              <a:t>urna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pPr marL="12700">
              <a:lnSpc>
                <a:spcPts val="1855"/>
              </a:lnSpc>
              <a:spcBef>
                <a:spcPts val="130"/>
              </a:spcBef>
            </a:pPr>
            <a:br>
              <a:rPr lang="en-US" sz="900" dirty="0">
                <a:latin typeface="Montserrat" pitchFamily="2" charset="77"/>
              </a:rPr>
            </a:br>
            <a:endParaRPr lang="en-US" sz="900" dirty="0">
              <a:latin typeface="Montserrat" pitchFamily="2" charset="77"/>
            </a:endParaRPr>
          </a:p>
        </p:txBody>
      </p:sp>
      <p:sp>
        <p:nvSpPr>
          <p:cNvPr id="40" name="object 6">
            <a:extLst>
              <a:ext uri="{FF2B5EF4-FFF2-40B4-BE49-F238E27FC236}">
                <a16:creationId xmlns:a16="http://schemas.microsoft.com/office/drawing/2014/main" id="{49649609-5E4B-F04B-9839-ED1721A28B0E}"/>
              </a:ext>
            </a:extLst>
          </p:cNvPr>
          <p:cNvSpPr txBox="1"/>
          <p:nvPr/>
        </p:nvSpPr>
        <p:spPr>
          <a:xfrm>
            <a:off x="876300" y="7944915"/>
            <a:ext cx="20262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Source Sans Pro"/>
                <a:cs typeface="Source Sans Pro"/>
              </a:rPr>
              <a:t>PLACE </a:t>
            </a:r>
            <a:r>
              <a:rPr sz="1000" spc="-10" dirty="0">
                <a:solidFill>
                  <a:srgbClr val="231F20"/>
                </a:solidFill>
                <a:latin typeface="Source Sans Pro"/>
                <a:cs typeface="Source Sans Pro"/>
              </a:rPr>
              <a:t>PHOTOS </a:t>
            </a:r>
            <a:r>
              <a:rPr sz="1000" dirty="0">
                <a:solidFill>
                  <a:srgbClr val="231F20"/>
                </a:solidFill>
                <a:latin typeface="Source Sans Pro"/>
                <a:cs typeface="Source Sans Pro"/>
              </a:rPr>
              <a:t>WHERE </a:t>
            </a:r>
            <a:r>
              <a:rPr sz="1000" spc="-5" dirty="0">
                <a:solidFill>
                  <a:srgbClr val="231F20"/>
                </a:solidFill>
                <a:latin typeface="Source Sans Pro"/>
                <a:cs typeface="Source Sans Pro"/>
              </a:rPr>
              <a:t>YOU</a:t>
            </a:r>
            <a:r>
              <a:rPr sz="1000" spc="-5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231F20"/>
                </a:solidFill>
                <a:latin typeface="Source Sans Pro"/>
                <a:cs typeface="Source Sans Pro"/>
              </a:rPr>
              <a:t>CHOOSE.</a:t>
            </a:r>
            <a:endParaRPr sz="1000" dirty="0">
              <a:latin typeface="Source Sans Pro"/>
              <a:cs typeface="Source Sans Pro"/>
            </a:endParaRPr>
          </a:p>
        </p:txBody>
      </p:sp>
      <p:sp>
        <p:nvSpPr>
          <p:cNvPr id="42" name="object 8">
            <a:extLst>
              <a:ext uri="{FF2B5EF4-FFF2-40B4-BE49-F238E27FC236}">
                <a16:creationId xmlns:a16="http://schemas.microsoft.com/office/drawing/2014/main" id="{0583DF67-B25C-E948-8C3D-65D61491B96C}"/>
              </a:ext>
            </a:extLst>
          </p:cNvPr>
          <p:cNvSpPr/>
          <p:nvPr/>
        </p:nvSpPr>
        <p:spPr>
          <a:xfrm>
            <a:off x="5322374" y="4210811"/>
            <a:ext cx="2468880" cy="1637030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6"/>
                </a:moveTo>
                <a:lnTo>
                  <a:pt x="2468879" y="1636776"/>
                </a:lnTo>
                <a:lnTo>
                  <a:pt x="2468879" y="0"/>
                </a:lnTo>
                <a:lnTo>
                  <a:pt x="0" y="0"/>
                </a:lnTo>
                <a:lnTo>
                  <a:pt x="0" y="1636776"/>
                </a:lnTo>
                <a:close/>
              </a:path>
            </a:pathLst>
          </a:custGeom>
          <a:solidFill>
            <a:srgbClr val="00A1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9">
            <a:extLst>
              <a:ext uri="{FF2B5EF4-FFF2-40B4-BE49-F238E27FC236}">
                <a16:creationId xmlns:a16="http://schemas.microsoft.com/office/drawing/2014/main" id="{089D6132-4F90-BE4D-9982-514E2D746FC2}"/>
              </a:ext>
            </a:extLst>
          </p:cNvPr>
          <p:cNvSpPr/>
          <p:nvPr/>
        </p:nvSpPr>
        <p:spPr>
          <a:xfrm>
            <a:off x="5322374" y="6073508"/>
            <a:ext cx="2468880" cy="1637030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5"/>
                </a:moveTo>
                <a:lnTo>
                  <a:pt x="2468879" y="1636775"/>
                </a:lnTo>
                <a:lnTo>
                  <a:pt x="2468879" y="0"/>
                </a:lnTo>
                <a:lnTo>
                  <a:pt x="0" y="0"/>
                </a:lnTo>
                <a:lnTo>
                  <a:pt x="0" y="1636775"/>
                </a:lnTo>
                <a:close/>
              </a:path>
            </a:pathLst>
          </a:custGeom>
          <a:solidFill>
            <a:srgbClr val="E2632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4" name="object 10">
            <a:extLst>
              <a:ext uri="{FF2B5EF4-FFF2-40B4-BE49-F238E27FC236}">
                <a16:creationId xmlns:a16="http://schemas.microsoft.com/office/drawing/2014/main" id="{9E4092C4-7BB1-9540-BAE2-BE6B2E3CAE34}"/>
              </a:ext>
            </a:extLst>
          </p:cNvPr>
          <p:cNvSpPr/>
          <p:nvPr/>
        </p:nvSpPr>
        <p:spPr>
          <a:xfrm>
            <a:off x="5322374" y="2348128"/>
            <a:ext cx="2468880" cy="1637030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5"/>
                </a:moveTo>
                <a:lnTo>
                  <a:pt x="2468879" y="1636775"/>
                </a:lnTo>
                <a:lnTo>
                  <a:pt x="2468879" y="0"/>
                </a:lnTo>
                <a:lnTo>
                  <a:pt x="0" y="0"/>
                </a:lnTo>
                <a:lnTo>
                  <a:pt x="0" y="1636775"/>
                </a:lnTo>
                <a:close/>
              </a:path>
            </a:pathLst>
          </a:custGeom>
          <a:solidFill>
            <a:srgbClr val="B395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11">
            <a:extLst>
              <a:ext uri="{FF2B5EF4-FFF2-40B4-BE49-F238E27FC236}">
                <a16:creationId xmlns:a16="http://schemas.microsoft.com/office/drawing/2014/main" id="{60935662-0636-D24E-A8D9-8CC3CA3D786E}"/>
              </a:ext>
            </a:extLst>
          </p:cNvPr>
          <p:cNvSpPr txBox="1"/>
          <p:nvPr/>
        </p:nvSpPr>
        <p:spPr>
          <a:xfrm>
            <a:off x="5621179" y="4434323"/>
            <a:ext cx="1473303" cy="956031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lnSpc>
                <a:spcPts val="1800"/>
              </a:lnSpc>
              <a:spcBef>
                <a:spcPts val="240"/>
              </a:spcBef>
            </a:pPr>
            <a:r>
              <a:rPr lang="en-US" sz="1550" spc="-10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1550" dirty="0">
              <a:latin typeface="Source Sans Pro"/>
              <a:cs typeface="Source Sans Pro"/>
            </a:endParaRPr>
          </a:p>
        </p:txBody>
      </p:sp>
      <p:sp>
        <p:nvSpPr>
          <p:cNvPr id="46" name="object 12">
            <a:extLst>
              <a:ext uri="{FF2B5EF4-FFF2-40B4-BE49-F238E27FC236}">
                <a16:creationId xmlns:a16="http://schemas.microsoft.com/office/drawing/2014/main" id="{0970812A-0F4E-974B-AB9B-F83B1BBE6CBB}"/>
              </a:ext>
            </a:extLst>
          </p:cNvPr>
          <p:cNvSpPr txBox="1"/>
          <p:nvPr/>
        </p:nvSpPr>
        <p:spPr>
          <a:xfrm>
            <a:off x="5621180" y="6296917"/>
            <a:ext cx="1609936" cy="956031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lnSpc>
                <a:spcPts val="1800"/>
              </a:lnSpc>
              <a:spcBef>
                <a:spcPts val="240"/>
              </a:spcBef>
            </a:pPr>
            <a:r>
              <a:rPr lang="en-US" sz="1550" spc="-10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1550" dirty="0">
              <a:latin typeface="Source Sans Pro"/>
              <a:cs typeface="Source Sans Pro"/>
            </a:endParaRPr>
          </a:p>
        </p:txBody>
      </p:sp>
      <p:sp>
        <p:nvSpPr>
          <p:cNvPr id="47" name="object 13">
            <a:extLst>
              <a:ext uri="{FF2B5EF4-FFF2-40B4-BE49-F238E27FC236}">
                <a16:creationId xmlns:a16="http://schemas.microsoft.com/office/drawing/2014/main" id="{82D3DEC8-360C-374A-92DD-C9B1FDD14D21}"/>
              </a:ext>
            </a:extLst>
          </p:cNvPr>
          <p:cNvSpPr txBox="1"/>
          <p:nvPr/>
        </p:nvSpPr>
        <p:spPr>
          <a:xfrm>
            <a:off x="5621179" y="2571528"/>
            <a:ext cx="1609937" cy="956031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lnSpc>
                <a:spcPts val="1800"/>
              </a:lnSpc>
              <a:spcBef>
                <a:spcPts val="240"/>
              </a:spcBef>
            </a:pPr>
            <a:r>
              <a:rPr lang="en-US" sz="1550" spc="-10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1550" dirty="0">
              <a:latin typeface="Source Sans Pro"/>
              <a:cs typeface="Source Sans Pro"/>
            </a:endParaRPr>
          </a:p>
        </p:txBody>
      </p:sp>
      <p:pic>
        <p:nvPicPr>
          <p:cNvPr id="48" name="Picture 47" descr="A close up of a sign&#10;&#10;Description automatically generated">
            <a:extLst>
              <a:ext uri="{FF2B5EF4-FFF2-40B4-BE49-F238E27FC236}">
                <a16:creationId xmlns:a16="http://schemas.microsoft.com/office/drawing/2014/main" id="{00D4F7A1-CBB2-F948-9198-A210A0460E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93" y="9125446"/>
            <a:ext cx="1816100" cy="571500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7DFA96E3-B48E-EF4C-A1A8-0C62BF983871}"/>
              </a:ext>
            </a:extLst>
          </p:cNvPr>
          <p:cNvSpPr/>
          <p:nvPr/>
        </p:nvSpPr>
        <p:spPr>
          <a:xfrm>
            <a:off x="794655" y="1714507"/>
            <a:ext cx="38862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spc="-10" dirty="0">
                <a:solidFill>
                  <a:srgbClr val="231F20"/>
                </a:solidFill>
                <a:latin typeface="Montserrat-Light"/>
                <a:cs typeface="Montserrat-Light"/>
              </a:rPr>
              <a:t>Lorem ipsum dolor sit amet, </a:t>
            </a:r>
            <a:r>
              <a:rPr lang="en-US" sz="2400" spc="-10" dirty="0" err="1">
                <a:solidFill>
                  <a:srgbClr val="231F20"/>
                </a:solidFill>
                <a:latin typeface="Montserrat-Light"/>
                <a:cs typeface="Montserrat-Light"/>
              </a:rPr>
              <a:t>consectetuer</a:t>
            </a:r>
            <a:endParaRPr lang="en-US" sz="24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92FA85E-DCF7-9D4E-9279-88C0570B048D}"/>
              </a:ext>
            </a:extLst>
          </p:cNvPr>
          <p:cNvSpPr/>
          <p:nvPr/>
        </p:nvSpPr>
        <p:spPr>
          <a:xfrm>
            <a:off x="6662881" y="1578576"/>
            <a:ext cx="1136469" cy="131979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4365764-6077-ED46-B245-087B62C9983D}"/>
              </a:ext>
            </a:extLst>
          </p:cNvPr>
          <p:cNvSpPr/>
          <p:nvPr/>
        </p:nvSpPr>
        <p:spPr>
          <a:xfrm>
            <a:off x="-1" y="8485191"/>
            <a:ext cx="3842795" cy="138676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bject 2">
            <a:extLst>
              <a:ext uri="{FF2B5EF4-FFF2-40B4-BE49-F238E27FC236}">
                <a16:creationId xmlns:a16="http://schemas.microsoft.com/office/drawing/2014/main" id="{4A2EA4CF-7E1C-6C4D-BDE1-C0482CDB82D4}"/>
              </a:ext>
            </a:extLst>
          </p:cNvPr>
          <p:cNvSpPr txBox="1"/>
          <p:nvPr/>
        </p:nvSpPr>
        <p:spPr>
          <a:xfrm>
            <a:off x="865123" y="5136248"/>
            <a:ext cx="3969636" cy="1060162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n-US" sz="195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1950" spc="-5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1950" spc="-5" dirty="0">
              <a:solidFill>
                <a:srgbClr val="3B1C0E"/>
              </a:solidFill>
              <a:latin typeface="Montserrat Medium" pitchFamily="2" charset="77"/>
              <a:cs typeface="Source Sans Pro"/>
            </a:endParaRPr>
          </a:p>
          <a:p>
            <a:pPr marL="12700">
              <a:lnSpc>
                <a:spcPct val="150000"/>
              </a:lnSpc>
            </a:pPr>
            <a:r>
              <a:rPr lang="en-US" sz="10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1000" dirty="0" err="1">
                <a:latin typeface="Montserrat" pitchFamily="2" charset="77"/>
              </a:rPr>
              <a:t>amet</a:t>
            </a:r>
            <a:endParaRPr lang="en-US" sz="1000" dirty="0">
              <a:latin typeface="Montserrat" pitchFamily="2" charset="77"/>
            </a:endParaRPr>
          </a:p>
        </p:txBody>
      </p:sp>
      <p:sp>
        <p:nvSpPr>
          <p:cNvPr id="53" name="object 3">
            <a:extLst>
              <a:ext uri="{FF2B5EF4-FFF2-40B4-BE49-F238E27FC236}">
                <a16:creationId xmlns:a16="http://schemas.microsoft.com/office/drawing/2014/main" id="{83612902-C294-BB47-A8E6-7EF41BA65001}"/>
              </a:ext>
            </a:extLst>
          </p:cNvPr>
          <p:cNvSpPr txBox="1"/>
          <p:nvPr/>
        </p:nvSpPr>
        <p:spPr>
          <a:xfrm>
            <a:off x="876299" y="6417819"/>
            <a:ext cx="4011677" cy="12948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855"/>
              </a:lnSpc>
              <a:spcBef>
                <a:spcPts val="130"/>
              </a:spcBef>
            </a:pPr>
            <a:r>
              <a:rPr lang="en-US" sz="1550" spc="-5" dirty="0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Lorem ipsum dolor sit </a:t>
            </a:r>
            <a:r>
              <a:rPr lang="en-US" sz="1550" spc="-5" dirty="0" err="1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amet</a:t>
            </a:r>
            <a:endParaRPr lang="en-US" sz="1550" spc="-5" dirty="0">
              <a:solidFill>
                <a:srgbClr val="3B1C0E"/>
              </a:solidFill>
              <a:latin typeface="Montserrat" pitchFamily="2" charset="77"/>
              <a:cs typeface="SourceSansPro-Semibold"/>
            </a:endParaRPr>
          </a:p>
          <a:p>
            <a:pPr marL="12700">
              <a:lnSpc>
                <a:spcPct val="150000"/>
              </a:lnSpc>
              <a:spcBef>
                <a:spcPts val="130"/>
              </a:spcBef>
            </a:pPr>
            <a:r>
              <a:rPr lang="en-US" sz="8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800" dirty="0" err="1">
                <a:latin typeface="Montserrat" pitchFamily="2" charset="77"/>
              </a:rPr>
              <a:t>urna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pPr marL="12700">
              <a:lnSpc>
                <a:spcPts val="1855"/>
              </a:lnSpc>
              <a:spcBef>
                <a:spcPts val="130"/>
              </a:spcBef>
            </a:pPr>
            <a:br>
              <a:rPr lang="en-US" sz="900" dirty="0">
                <a:latin typeface="Montserrat" pitchFamily="2" charset="77"/>
              </a:rPr>
            </a:br>
            <a:endParaRPr lang="en-US" sz="900" dirty="0">
              <a:latin typeface="Montserrat" pitchFamily="2" charset="7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7803B274-21FC-664D-8E94-2AA0FEDCABC1}"/>
              </a:ext>
            </a:extLst>
          </p:cNvPr>
          <p:cNvSpPr/>
          <p:nvPr/>
        </p:nvSpPr>
        <p:spPr>
          <a:xfrm>
            <a:off x="6319158" y="422397"/>
            <a:ext cx="1480192" cy="8599139"/>
          </a:xfrm>
          <a:prstGeom prst="rect">
            <a:avLst/>
          </a:prstGeom>
          <a:solidFill>
            <a:srgbClr val="FDD8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 descr="A picture containing circuit, computer&#10;&#10;Description automatically generated">
            <a:extLst>
              <a:ext uri="{FF2B5EF4-FFF2-40B4-BE49-F238E27FC236}">
                <a16:creationId xmlns:a16="http://schemas.microsoft.com/office/drawing/2014/main" id="{A4214859-F3A7-D243-8F6D-06DE6A822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95123" y="1005992"/>
            <a:ext cx="994800" cy="3787641"/>
          </a:xfrm>
          <a:prstGeom prst="rect">
            <a:avLst/>
          </a:prstGeom>
        </p:spPr>
      </p:pic>
      <p:sp>
        <p:nvSpPr>
          <p:cNvPr id="19" name="object 2">
            <a:extLst>
              <a:ext uri="{FF2B5EF4-FFF2-40B4-BE49-F238E27FC236}">
                <a16:creationId xmlns:a16="http://schemas.microsoft.com/office/drawing/2014/main" id="{6CCB55A0-A6A8-8C49-80E5-6CBCF11BA24E}"/>
              </a:ext>
            </a:extLst>
          </p:cNvPr>
          <p:cNvSpPr txBox="1"/>
          <p:nvPr/>
        </p:nvSpPr>
        <p:spPr>
          <a:xfrm>
            <a:off x="865123" y="2774007"/>
            <a:ext cx="3969636" cy="1060162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n-US" sz="195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1950" spc="-5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1950" spc="-5" dirty="0">
              <a:solidFill>
                <a:srgbClr val="3B1C0E"/>
              </a:solidFill>
              <a:latin typeface="Montserrat Medium" pitchFamily="2" charset="77"/>
              <a:cs typeface="Source Sans Pro"/>
            </a:endParaRPr>
          </a:p>
          <a:p>
            <a:pPr marL="12700">
              <a:lnSpc>
                <a:spcPct val="150000"/>
              </a:lnSpc>
            </a:pPr>
            <a:r>
              <a:rPr lang="en-US" sz="10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1000" dirty="0" err="1">
                <a:latin typeface="Montserrat" pitchFamily="2" charset="77"/>
              </a:rPr>
              <a:t>amet</a:t>
            </a:r>
            <a:endParaRPr lang="en-US" sz="1000" dirty="0">
              <a:latin typeface="Montserrat" pitchFamily="2" charset="77"/>
            </a:endParaRPr>
          </a:p>
        </p:txBody>
      </p:sp>
      <p:sp>
        <p:nvSpPr>
          <p:cNvPr id="21" name="object 3">
            <a:extLst>
              <a:ext uri="{FF2B5EF4-FFF2-40B4-BE49-F238E27FC236}">
                <a16:creationId xmlns:a16="http://schemas.microsoft.com/office/drawing/2014/main" id="{C8A9DF78-789D-504D-B260-010865509462}"/>
              </a:ext>
            </a:extLst>
          </p:cNvPr>
          <p:cNvSpPr txBox="1"/>
          <p:nvPr/>
        </p:nvSpPr>
        <p:spPr>
          <a:xfrm>
            <a:off x="876300" y="4030803"/>
            <a:ext cx="4011677" cy="12948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855"/>
              </a:lnSpc>
              <a:spcBef>
                <a:spcPts val="130"/>
              </a:spcBef>
            </a:pPr>
            <a:r>
              <a:rPr lang="en-US" sz="1550" spc="-5" dirty="0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Lorem ipsum dolor sit </a:t>
            </a:r>
            <a:r>
              <a:rPr lang="en-US" sz="1550" spc="-5" dirty="0" err="1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amet</a:t>
            </a:r>
            <a:endParaRPr lang="en-US" sz="1550" spc="-5" dirty="0">
              <a:solidFill>
                <a:srgbClr val="3B1C0E"/>
              </a:solidFill>
              <a:latin typeface="Montserrat" pitchFamily="2" charset="77"/>
              <a:cs typeface="SourceSansPro-Semibold"/>
            </a:endParaRPr>
          </a:p>
          <a:p>
            <a:pPr marL="12700">
              <a:lnSpc>
                <a:spcPct val="150000"/>
              </a:lnSpc>
              <a:spcBef>
                <a:spcPts val="130"/>
              </a:spcBef>
            </a:pPr>
            <a:r>
              <a:rPr lang="en-US" sz="8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800" dirty="0" err="1">
                <a:latin typeface="Montserrat" pitchFamily="2" charset="77"/>
              </a:rPr>
              <a:t>urna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pPr marL="12700">
              <a:lnSpc>
                <a:spcPts val="1855"/>
              </a:lnSpc>
              <a:spcBef>
                <a:spcPts val="130"/>
              </a:spcBef>
            </a:pPr>
            <a:br>
              <a:rPr lang="en-US" sz="900" dirty="0">
                <a:latin typeface="Montserrat" pitchFamily="2" charset="77"/>
              </a:rPr>
            </a:br>
            <a:endParaRPr lang="en-US" sz="900" dirty="0">
              <a:latin typeface="Montserrat" pitchFamily="2" charset="77"/>
            </a:endParaRP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E81B541D-388A-D44C-B503-03F5D406EDA8}"/>
              </a:ext>
            </a:extLst>
          </p:cNvPr>
          <p:cNvSpPr txBox="1"/>
          <p:nvPr/>
        </p:nvSpPr>
        <p:spPr>
          <a:xfrm>
            <a:off x="876300" y="7944915"/>
            <a:ext cx="20262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Source Sans Pro"/>
                <a:cs typeface="Source Sans Pro"/>
              </a:rPr>
              <a:t>PLACE </a:t>
            </a:r>
            <a:r>
              <a:rPr sz="1000" spc="-10" dirty="0">
                <a:solidFill>
                  <a:srgbClr val="231F20"/>
                </a:solidFill>
                <a:latin typeface="Source Sans Pro"/>
                <a:cs typeface="Source Sans Pro"/>
              </a:rPr>
              <a:t>PHOTOS </a:t>
            </a:r>
            <a:r>
              <a:rPr sz="1000" dirty="0">
                <a:solidFill>
                  <a:srgbClr val="231F20"/>
                </a:solidFill>
                <a:latin typeface="Source Sans Pro"/>
                <a:cs typeface="Source Sans Pro"/>
              </a:rPr>
              <a:t>WHERE </a:t>
            </a:r>
            <a:r>
              <a:rPr sz="1000" spc="-5" dirty="0">
                <a:solidFill>
                  <a:srgbClr val="231F20"/>
                </a:solidFill>
                <a:latin typeface="Source Sans Pro"/>
                <a:cs typeface="Source Sans Pro"/>
              </a:rPr>
              <a:t>YOU</a:t>
            </a:r>
            <a:r>
              <a:rPr sz="1000" spc="-55" dirty="0">
                <a:solidFill>
                  <a:srgbClr val="231F20"/>
                </a:solidFill>
                <a:latin typeface="Source Sans Pro"/>
                <a:cs typeface="Source Sans Pro"/>
              </a:rPr>
              <a:t> </a:t>
            </a:r>
            <a:r>
              <a:rPr sz="1000" dirty="0">
                <a:solidFill>
                  <a:srgbClr val="231F20"/>
                </a:solidFill>
                <a:latin typeface="Source Sans Pro"/>
                <a:cs typeface="Source Sans Pro"/>
              </a:rPr>
              <a:t>CHOOSE.</a:t>
            </a:r>
            <a:endParaRPr sz="1000" dirty="0">
              <a:latin typeface="Source Sans Pro"/>
              <a:cs typeface="Source Sans Pro"/>
            </a:endParaRPr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44B2B90D-AEBF-F04E-B37E-B9C97A4B2ED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47228" y="459714"/>
            <a:ext cx="5471930" cy="2421176"/>
          </a:xfrm>
          <a:prstGeom prst="rect">
            <a:avLst/>
          </a:prstGeom>
        </p:spPr>
        <p:txBody>
          <a:bodyPr vert="horz" wrap="square" lIns="0" tIns="203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0"/>
              </a:spcBef>
            </a:pPr>
            <a:r>
              <a:rPr lang="en-US" sz="4800" spc="-50" dirty="0">
                <a:solidFill>
                  <a:srgbClr val="3B1C0E"/>
                </a:solidFill>
                <a:latin typeface="Cooper Std Black" panose="0208090304030B020404" pitchFamily="18" charset="77"/>
                <a:cs typeface="Montserrat"/>
              </a:rPr>
              <a:t>Lorem ipsum</a:t>
            </a:r>
            <a:br>
              <a:rPr lang="en-US" sz="4800" spc="-50" dirty="0">
                <a:latin typeface="Cooper Std Black" panose="0208090304030B020404" pitchFamily="18" charset="77"/>
                <a:cs typeface="Montserrat"/>
              </a:rPr>
            </a:br>
            <a:br>
              <a:rPr lang="en-US" sz="4800" spc="-50" dirty="0">
                <a:latin typeface="Cooper Std Black" panose="0208090304030B020404" pitchFamily="18" charset="77"/>
                <a:cs typeface="Montserrat"/>
              </a:rPr>
            </a:br>
            <a:endParaRPr sz="4800" spc="15" dirty="0">
              <a:latin typeface="Cooper Std Black" panose="0208090304030B020404" pitchFamily="18" charset="77"/>
              <a:cs typeface="Montserrat"/>
            </a:endParaRPr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6D8D234F-F236-F448-89D9-EB8B46A463CC}"/>
              </a:ext>
            </a:extLst>
          </p:cNvPr>
          <p:cNvSpPr/>
          <p:nvPr/>
        </p:nvSpPr>
        <p:spPr>
          <a:xfrm>
            <a:off x="5322374" y="4210811"/>
            <a:ext cx="2468880" cy="1637030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6"/>
                </a:moveTo>
                <a:lnTo>
                  <a:pt x="2468879" y="1636776"/>
                </a:lnTo>
                <a:lnTo>
                  <a:pt x="2468879" y="0"/>
                </a:lnTo>
                <a:lnTo>
                  <a:pt x="0" y="0"/>
                </a:lnTo>
                <a:lnTo>
                  <a:pt x="0" y="1636776"/>
                </a:lnTo>
                <a:close/>
              </a:path>
            </a:pathLst>
          </a:custGeom>
          <a:solidFill>
            <a:srgbClr val="00A1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8AF26860-1941-C541-9E97-3E891A472384}"/>
              </a:ext>
            </a:extLst>
          </p:cNvPr>
          <p:cNvSpPr/>
          <p:nvPr/>
        </p:nvSpPr>
        <p:spPr>
          <a:xfrm>
            <a:off x="5322374" y="6073508"/>
            <a:ext cx="2468880" cy="1637030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5"/>
                </a:moveTo>
                <a:lnTo>
                  <a:pt x="2468879" y="1636775"/>
                </a:lnTo>
                <a:lnTo>
                  <a:pt x="2468879" y="0"/>
                </a:lnTo>
                <a:lnTo>
                  <a:pt x="0" y="0"/>
                </a:lnTo>
                <a:lnTo>
                  <a:pt x="0" y="1636775"/>
                </a:lnTo>
                <a:close/>
              </a:path>
            </a:pathLst>
          </a:custGeom>
          <a:solidFill>
            <a:srgbClr val="E2632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8601B7D1-43D1-D543-A660-C7202C6D6787}"/>
              </a:ext>
            </a:extLst>
          </p:cNvPr>
          <p:cNvSpPr/>
          <p:nvPr/>
        </p:nvSpPr>
        <p:spPr>
          <a:xfrm>
            <a:off x="5322374" y="2348128"/>
            <a:ext cx="2468880" cy="1637030"/>
          </a:xfrm>
          <a:custGeom>
            <a:avLst/>
            <a:gdLst/>
            <a:ahLst/>
            <a:cxnLst/>
            <a:rect l="l" t="t" r="r" b="b"/>
            <a:pathLst>
              <a:path w="2468879" h="1637029">
                <a:moveTo>
                  <a:pt x="0" y="1636775"/>
                </a:moveTo>
                <a:lnTo>
                  <a:pt x="2468879" y="1636775"/>
                </a:lnTo>
                <a:lnTo>
                  <a:pt x="2468879" y="0"/>
                </a:lnTo>
                <a:lnTo>
                  <a:pt x="0" y="0"/>
                </a:lnTo>
                <a:lnTo>
                  <a:pt x="0" y="1636775"/>
                </a:lnTo>
                <a:close/>
              </a:path>
            </a:pathLst>
          </a:custGeom>
          <a:solidFill>
            <a:srgbClr val="C09F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8560D1B-BE60-1441-BBD7-950EF7305024}"/>
              </a:ext>
            </a:extLst>
          </p:cNvPr>
          <p:cNvSpPr txBox="1"/>
          <p:nvPr/>
        </p:nvSpPr>
        <p:spPr>
          <a:xfrm>
            <a:off x="5621179" y="4434323"/>
            <a:ext cx="1473303" cy="956031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lnSpc>
                <a:spcPts val="1800"/>
              </a:lnSpc>
              <a:spcBef>
                <a:spcPts val="240"/>
              </a:spcBef>
            </a:pPr>
            <a:r>
              <a:rPr lang="en-US" sz="1550" spc="-10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1550" dirty="0">
              <a:latin typeface="Source Sans Pro"/>
              <a:cs typeface="Source Sans Pro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3FA7C731-3164-F142-BB1E-B9BA952E0C6B}"/>
              </a:ext>
            </a:extLst>
          </p:cNvPr>
          <p:cNvSpPr txBox="1"/>
          <p:nvPr/>
        </p:nvSpPr>
        <p:spPr>
          <a:xfrm>
            <a:off x="5621180" y="6296917"/>
            <a:ext cx="1609936" cy="956031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lnSpc>
                <a:spcPts val="1800"/>
              </a:lnSpc>
              <a:spcBef>
                <a:spcPts val="240"/>
              </a:spcBef>
            </a:pPr>
            <a:r>
              <a:rPr lang="en-US" sz="1550" spc="-10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1550" dirty="0">
              <a:latin typeface="Source Sans Pro"/>
              <a:cs typeface="Source Sans Pro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8145FB5F-7F00-8D49-B536-6D0F7CFA8678}"/>
              </a:ext>
            </a:extLst>
          </p:cNvPr>
          <p:cNvSpPr txBox="1"/>
          <p:nvPr/>
        </p:nvSpPr>
        <p:spPr>
          <a:xfrm>
            <a:off x="5621179" y="2571528"/>
            <a:ext cx="1609937" cy="956031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8255">
              <a:lnSpc>
                <a:spcPts val="1800"/>
              </a:lnSpc>
              <a:spcBef>
                <a:spcPts val="240"/>
              </a:spcBef>
            </a:pPr>
            <a:r>
              <a:rPr lang="en-US" sz="1550" spc="-10" dirty="0">
                <a:solidFill>
                  <a:srgbClr val="FFFFFF"/>
                </a:solidFill>
                <a:latin typeface="Source Sans Pro"/>
                <a:cs typeface="Source Sans Pro"/>
              </a:rPr>
              <a:t>Lorem ipsum dolor sit amet, consectetuer adipiscing elit. </a:t>
            </a:r>
            <a:endParaRPr sz="1550" dirty="0">
              <a:latin typeface="Source Sans Pro"/>
              <a:cs typeface="Source Sans Pro"/>
            </a:endParaRPr>
          </a:p>
        </p:txBody>
      </p:sp>
      <p:pic>
        <p:nvPicPr>
          <p:cNvPr id="30" name="Picture 29" descr="A close up of a sign&#10;&#10;Description automatically generated">
            <a:extLst>
              <a:ext uri="{FF2B5EF4-FFF2-40B4-BE49-F238E27FC236}">
                <a16:creationId xmlns:a16="http://schemas.microsoft.com/office/drawing/2014/main" id="{630F7C1A-8381-7245-BD19-6421CA0107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93" y="9125446"/>
            <a:ext cx="1816100" cy="571500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6CFF2AB-3014-D148-BE1F-415BE987C54F}"/>
              </a:ext>
            </a:extLst>
          </p:cNvPr>
          <p:cNvSpPr/>
          <p:nvPr/>
        </p:nvSpPr>
        <p:spPr>
          <a:xfrm>
            <a:off x="794655" y="1714507"/>
            <a:ext cx="38862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spc="-10" dirty="0">
                <a:solidFill>
                  <a:srgbClr val="231F20"/>
                </a:solidFill>
                <a:latin typeface="Montserrat-Light"/>
                <a:cs typeface="Montserrat-Light"/>
              </a:rPr>
              <a:t>Lorem ipsum dolor sit amet, </a:t>
            </a:r>
            <a:r>
              <a:rPr lang="en-US" sz="2400" spc="-10" dirty="0" err="1">
                <a:solidFill>
                  <a:srgbClr val="231F20"/>
                </a:solidFill>
                <a:latin typeface="Montserrat-Light"/>
                <a:cs typeface="Montserrat-Light"/>
              </a:rPr>
              <a:t>consectetuer</a:t>
            </a:r>
            <a:endParaRPr lang="en-US" sz="24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0748C1-0EFC-614C-89FF-A573E4F29A53}"/>
              </a:ext>
            </a:extLst>
          </p:cNvPr>
          <p:cNvSpPr/>
          <p:nvPr/>
        </p:nvSpPr>
        <p:spPr>
          <a:xfrm>
            <a:off x="6662881" y="1578576"/>
            <a:ext cx="1136469" cy="131979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100D66-15CC-F84A-936F-4073C2E6250A}"/>
              </a:ext>
            </a:extLst>
          </p:cNvPr>
          <p:cNvSpPr/>
          <p:nvPr/>
        </p:nvSpPr>
        <p:spPr>
          <a:xfrm>
            <a:off x="-1" y="8485191"/>
            <a:ext cx="3842795" cy="138676"/>
          </a:xfrm>
          <a:prstGeom prst="rect">
            <a:avLst/>
          </a:prstGeom>
          <a:solidFill>
            <a:srgbClr val="00A1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E0BBD802-FAD6-284C-B5A3-046B9BC19F61}"/>
              </a:ext>
            </a:extLst>
          </p:cNvPr>
          <p:cNvSpPr txBox="1"/>
          <p:nvPr/>
        </p:nvSpPr>
        <p:spPr>
          <a:xfrm>
            <a:off x="865123" y="5136248"/>
            <a:ext cx="3969636" cy="1060162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lang="en-US" sz="1950" spc="-5" dirty="0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Lorem ipsum dolor sit </a:t>
            </a:r>
            <a:r>
              <a:rPr lang="en-US" sz="1950" spc="-5" dirty="0" err="1">
                <a:solidFill>
                  <a:srgbClr val="3B1C0E"/>
                </a:solidFill>
                <a:latin typeface="Montserrat Medium" pitchFamily="2" charset="77"/>
                <a:cs typeface="Source Sans Pro"/>
              </a:rPr>
              <a:t>amet</a:t>
            </a:r>
            <a:endParaRPr lang="en-US" sz="1950" spc="-5" dirty="0">
              <a:solidFill>
                <a:srgbClr val="3B1C0E"/>
              </a:solidFill>
              <a:latin typeface="Montserrat Medium" pitchFamily="2" charset="77"/>
              <a:cs typeface="Source Sans Pro"/>
            </a:endParaRPr>
          </a:p>
          <a:p>
            <a:pPr marL="12700">
              <a:lnSpc>
                <a:spcPct val="150000"/>
              </a:lnSpc>
            </a:pPr>
            <a:r>
              <a:rPr lang="en-US" sz="10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</a:t>
            </a:r>
            <a:r>
              <a:rPr lang="en-US" sz="1000" dirty="0" err="1">
                <a:latin typeface="Montserrat" pitchFamily="2" charset="77"/>
              </a:rPr>
              <a:t>amet</a:t>
            </a:r>
            <a:endParaRPr lang="en-US" sz="1000" dirty="0">
              <a:latin typeface="Montserrat" pitchFamily="2" charset="77"/>
            </a:endParaRPr>
          </a:p>
        </p:txBody>
      </p:sp>
      <p:sp>
        <p:nvSpPr>
          <p:cNvPr id="35" name="object 3">
            <a:extLst>
              <a:ext uri="{FF2B5EF4-FFF2-40B4-BE49-F238E27FC236}">
                <a16:creationId xmlns:a16="http://schemas.microsoft.com/office/drawing/2014/main" id="{EBEE3E54-BF73-684D-BD29-7CDA8424964B}"/>
              </a:ext>
            </a:extLst>
          </p:cNvPr>
          <p:cNvSpPr txBox="1"/>
          <p:nvPr/>
        </p:nvSpPr>
        <p:spPr>
          <a:xfrm>
            <a:off x="876299" y="6417819"/>
            <a:ext cx="4011677" cy="12948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855"/>
              </a:lnSpc>
              <a:spcBef>
                <a:spcPts val="130"/>
              </a:spcBef>
            </a:pPr>
            <a:r>
              <a:rPr lang="en-US" sz="1550" spc="-5" dirty="0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Lorem ipsum dolor sit </a:t>
            </a:r>
            <a:r>
              <a:rPr lang="en-US" sz="1550" spc="-5" dirty="0" err="1">
                <a:solidFill>
                  <a:srgbClr val="3B1C0E"/>
                </a:solidFill>
                <a:latin typeface="Montserrat" pitchFamily="2" charset="77"/>
                <a:cs typeface="SourceSansPro-Semibold"/>
              </a:rPr>
              <a:t>amet</a:t>
            </a:r>
            <a:endParaRPr lang="en-US" sz="1550" spc="-5" dirty="0">
              <a:solidFill>
                <a:srgbClr val="3B1C0E"/>
              </a:solidFill>
              <a:latin typeface="Montserrat" pitchFamily="2" charset="77"/>
              <a:cs typeface="SourceSansPro-Semibold"/>
            </a:endParaRPr>
          </a:p>
          <a:p>
            <a:pPr marL="12700">
              <a:lnSpc>
                <a:spcPct val="150000"/>
              </a:lnSpc>
              <a:spcBef>
                <a:spcPts val="130"/>
              </a:spcBef>
            </a:pPr>
            <a:r>
              <a:rPr lang="en-US" sz="800" dirty="0">
                <a:latin typeface="Montserrat" pitchFamily="2" charset="77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sz="800" dirty="0" err="1">
                <a:latin typeface="Montserrat" pitchFamily="2" charset="77"/>
              </a:rPr>
              <a:t>urna</a:t>
            </a:r>
            <a:r>
              <a:rPr lang="en-US" sz="800" dirty="0">
                <a:latin typeface="Montserrat" pitchFamily="2" charset="77"/>
              </a:rPr>
              <a:t>.</a:t>
            </a:r>
          </a:p>
          <a:p>
            <a:pPr marL="12700">
              <a:lnSpc>
                <a:spcPts val="1855"/>
              </a:lnSpc>
              <a:spcBef>
                <a:spcPts val="130"/>
              </a:spcBef>
            </a:pPr>
            <a:br>
              <a:rPr lang="en-US" sz="900" dirty="0">
                <a:latin typeface="Montserrat" pitchFamily="2" charset="77"/>
              </a:rPr>
            </a:br>
            <a:endParaRPr lang="en-US" sz="9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4498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402</Words>
  <Application>Microsoft Macintosh PowerPoint</Application>
  <PresentationFormat>Custom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Calibri</vt:lpstr>
      <vt:lpstr>Cooper Std</vt:lpstr>
      <vt:lpstr>Cooper Std Black</vt:lpstr>
      <vt:lpstr>Montserrat</vt:lpstr>
      <vt:lpstr>Montserrat Medium</vt:lpstr>
      <vt:lpstr>Montserrat SemiBold</vt:lpstr>
      <vt:lpstr>Montserrat-Light</vt:lpstr>
      <vt:lpstr>Source Sans Pro</vt:lpstr>
      <vt:lpstr>Office Theme</vt:lpstr>
      <vt:lpstr>Lorem ipsum  </vt:lpstr>
      <vt:lpstr>Lorem ipsum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 Intro text</dc:title>
  <cp:lastModifiedBy>SHELLI OSTERHOUT</cp:lastModifiedBy>
  <cp:revision>13</cp:revision>
  <dcterms:created xsi:type="dcterms:W3CDTF">2020-08-08T16:33:41Z</dcterms:created>
  <dcterms:modified xsi:type="dcterms:W3CDTF">2020-09-12T23:00:51Z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2020-08-08T00:00:00Z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2020-08-08T00:00:00Z</vt:filetime>
  </property>
</Properties>
</file>