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sldIdLst>
    <p:sldId id="259" r:id="rId2"/>
    <p:sldId id="258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E"/>
    <a:srgbClr val="00927C"/>
    <a:srgbClr val="E26329"/>
    <a:srgbClr val="00908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94694"/>
  </p:normalViewPr>
  <p:slideViewPr>
    <p:cSldViewPr>
      <p:cViewPr>
        <p:scale>
          <a:sx n="137" d="100"/>
          <a:sy n="137" d="100"/>
        </p:scale>
        <p:origin x="2088" y="144"/>
      </p:cViewPr>
      <p:guideLst>
        <p:guide orient="horz" pos="31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fro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7">
            <a:extLst>
              <a:ext uri="{FF2B5EF4-FFF2-40B4-BE49-F238E27FC236}">
                <a16:creationId xmlns:a16="http://schemas.microsoft.com/office/drawing/2014/main" id="{45D6C4D0-BB59-3046-A1BF-19B40869940D}"/>
              </a:ext>
            </a:extLst>
          </p:cNvPr>
          <p:cNvSpPr/>
          <p:nvPr userDrawn="1"/>
        </p:nvSpPr>
        <p:spPr>
          <a:xfrm>
            <a:off x="-1" y="-2764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bk object 17">
            <a:extLst>
              <a:ext uri="{FF2B5EF4-FFF2-40B4-BE49-F238E27FC236}">
                <a16:creationId xmlns:a16="http://schemas.microsoft.com/office/drawing/2014/main" id="{C5484F56-43D4-3D44-82B8-DE29E32159CA}"/>
              </a:ext>
            </a:extLst>
          </p:cNvPr>
          <p:cNvSpPr/>
          <p:nvPr userDrawn="1"/>
        </p:nvSpPr>
        <p:spPr>
          <a:xfrm>
            <a:off x="-8661" y="502920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8408100-F4F1-9C41-A4E1-B5D82C117F7D}"/>
              </a:ext>
            </a:extLst>
          </p:cNvPr>
          <p:cNvSpPr txBox="1">
            <a:spLocks/>
          </p:cNvSpPr>
          <p:nvPr userDrawn="1"/>
        </p:nvSpPr>
        <p:spPr>
          <a:xfrm>
            <a:off x="533400" y="1371600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 dolor sit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20AFC3-8660-5246-BB60-7FF2470F2D3E}"/>
              </a:ext>
            </a:extLst>
          </p:cNvPr>
          <p:cNvSpPr txBox="1">
            <a:spLocks/>
          </p:cNvSpPr>
          <p:nvPr userDrawn="1"/>
        </p:nvSpPr>
        <p:spPr>
          <a:xfrm>
            <a:off x="533400" y="1828800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3DE1A71-FC96-E142-9E1B-945AA770BE32}"/>
              </a:ext>
            </a:extLst>
          </p:cNvPr>
          <p:cNvSpPr txBox="1">
            <a:spLocks/>
          </p:cNvSpPr>
          <p:nvPr userDrawn="1"/>
        </p:nvSpPr>
        <p:spPr>
          <a:xfrm>
            <a:off x="533400" y="2133600"/>
            <a:ext cx="3352800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4"/>
            <a:r>
              <a:rPr lang="en-US"/>
              <a:t>Nunc viverra imperdiet enim. Fusce est. Vivamus a tellus.</a:t>
            </a:r>
          </a:p>
          <a:p>
            <a:pPr lvl="4"/>
            <a:r>
              <a:rPr lang="en-US"/>
              <a:t>Pellentesque habitant morbi tristique senectus et netus et malesuada fames ac turpis egestas. Proin pharetra nonummy pede. Mauris et orci.</a:t>
            </a:r>
          </a:p>
          <a:p>
            <a:pPr lvl="4"/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4C14EE7-A0E4-A64D-B83C-D283897E9472}"/>
              </a:ext>
            </a:extLst>
          </p:cNvPr>
          <p:cNvSpPr txBox="1">
            <a:spLocks/>
          </p:cNvSpPr>
          <p:nvPr userDrawn="1"/>
        </p:nvSpPr>
        <p:spPr>
          <a:xfrm>
            <a:off x="533400" y="538778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3C987F-5057-1E4B-965B-56B5EAD4AB23}"/>
              </a:ext>
            </a:extLst>
          </p:cNvPr>
          <p:cNvSpPr txBox="1">
            <a:spLocks/>
          </p:cNvSpPr>
          <p:nvPr userDrawn="1"/>
        </p:nvSpPr>
        <p:spPr>
          <a:xfrm>
            <a:off x="533400" y="637838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8B2F506-D68B-3D43-B9DB-7BACBCAE7776}"/>
              </a:ext>
            </a:extLst>
          </p:cNvPr>
          <p:cNvSpPr txBox="1">
            <a:spLocks/>
          </p:cNvSpPr>
          <p:nvPr userDrawn="1"/>
        </p:nvSpPr>
        <p:spPr>
          <a:xfrm>
            <a:off x="533400" y="6835588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394BDCD-1AA1-3647-AB45-05B7ADDE9AA4}"/>
              </a:ext>
            </a:extLst>
          </p:cNvPr>
          <p:cNvSpPr txBox="1">
            <a:spLocks/>
          </p:cNvSpPr>
          <p:nvPr userDrawn="1"/>
        </p:nvSpPr>
        <p:spPr>
          <a:xfrm>
            <a:off x="533400" y="7140388"/>
            <a:ext cx="3352800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6EE5590-81DA-8B4A-B409-038928AA19EE}"/>
              </a:ext>
            </a:extLst>
          </p:cNvPr>
          <p:cNvSpPr txBox="1">
            <a:spLocks/>
          </p:cNvSpPr>
          <p:nvPr userDrawn="1"/>
        </p:nvSpPr>
        <p:spPr>
          <a:xfrm>
            <a:off x="528918" y="37651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  <a:p>
            <a:endParaRPr lang="en-US" dirty="0"/>
          </a:p>
        </p:txBody>
      </p:sp>
      <p:pic>
        <p:nvPicPr>
          <p:cNvPr id="17" name="Picture 16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EE6E2992-71DF-2C4A-A71D-0A6C6510A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57200"/>
            <a:ext cx="1079500" cy="3441700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7D56E73F-8D8B-2041-9A5E-817B21714B6A}"/>
              </a:ext>
            </a:extLst>
          </p:cNvPr>
          <p:cNvSpPr/>
          <p:nvPr userDrawn="1"/>
        </p:nvSpPr>
        <p:spPr>
          <a:xfrm>
            <a:off x="7129594" y="9906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4C6EF4A-132E-9547-A2F3-046717A81E40}"/>
              </a:ext>
            </a:extLst>
          </p:cNvPr>
          <p:cNvSpPr/>
          <p:nvPr userDrawn="1"/>
        </p:nvSpPr>
        <p:spPr>
          <a:xfrm>
            <a:off x="7122160" y="60198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D3E878E-C130-914D-975E-FB9E084F8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5800" y="1905000"/>
            <a:ext cx="3284538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DF984BE7-9A6D-6F49-92E6-276B6C0B0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4415" y="6918960"/>
            <a:ext cx="3284538" cy="2209800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7CDFC4C5-38C7-2547-9980-8F90AB911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486400"/>
            <a:ext cx="1079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B0B1-E9E0-FB47-809C-28E44827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05FD5-A128-9C45-914F-9317D68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8C1D1-16F6-AC43-B4AB-30E99CEB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EA291-1912-2245-9FF3-68ED51DB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9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4E90-9A88-244B-8840-0FCFDA3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95BD-DFEA-0044-A612-16A481D6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F3165-7805-F84B-95CE-C61174157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CD38A-8EBE-4A46-979A-EA01829A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C5D5-2D46-724A-832F-66CB41E2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5984-2E27-A648-B51A-8B2289B6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F507-16D6-B045-870B-4A413E6B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4E21F-3685-6146-A261-64EE6C65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9A158-8B40-0B42-8866-80878270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C37C-6C34-1041-BD00-89DA4E17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136A3-A387-294B-8F84-215037E5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C4C5-46F5-6042-A04B-4FD396F2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2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1713-32B3-4E44-ABA4-F4B6497B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B13E8-0748-6541-A93C-E40B1A70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46C0-94A2-AE47-85B7-80931391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218A-3198-7548-9271-8648CEA5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B2A0-E300-6645-AFBF-57E7E8C0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6F4E0-711F-4248-973B-FC8DF1CB0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DA9A8-75BD-E247-9068-5F491BB8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2E23-23BF-ED45-8F89-65850472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5AA6-3044-A949-ABA1-A8D7E326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07C4-AA09-DA46-8111-91FA58BD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bac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>
            <a:extLst>
              <a:ext uri="{FF2B5EF4-FFF2-40B4-BE49-F238E27FC236}">
                <a16:creationId xmlns:a16="http://schemas.microsoft.com/office/drawing/2014/main" id="{0B9B4401-4010-1745-85F7-00DD1434CBD1}"/>
              </a:ext>
            </a:extLst>
          </p:cNvPr>
          <p:cNvSpPr/>
          <p:nvPr userDrawn="1"/>
        </p:nvSpPr>
        <p:spPr>
          <a:xfrm>
            <a:off x="-38100" y="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69C003-FD06-A141-8D14-B60018459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"/>
            <a:ext cx="3276600" cy="3048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9A25C40-14CA-A84D-9FFB-867399B9B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14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31" name="bk object 16">
            <a:extLst>
              <a:ext uri="{FF2B5EF4-FFF2-40B4-BE49-F238E27FC236}">
                <a16:creationId xmlns:a16="http://schemas.microsoft.com/office/drawing/2014/main" id="{1B1AC43A-C64B-3C41-9BE0-C871DF698EF4}"/>
              </a:ext>
            </a:extLst>
          </p:cNvPr>
          <p:cNvSpPr/>
          <p:nvPr userDrawn="1"/>
        </p:nvSpPr>
        <p:spPr>
          <a:xfrm>
            <a:off x="0" y="502920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AF540C2-448A-A445-8B62-EED302D12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410200"/>
            <a:ext cx="3276600" cy="304800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B6ABF41-43D3-624A-A73E-376FD126D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867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CEE36A-DC24-B54C-BBA6-D2353B8BB7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200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7AED066-85E0-6645-9CEF-29D228462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505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</a:t>
            </a:r>
            <a:r>
              <a:rPr lang="en-US" sz="1000" baseline="0" dirty="0" err="1">
                <a:latin typeface="Montserrat" pitchFamily="2" charset="77"/>
              </a:rPr>
              <a:t>amet</a:t>
            </a:r>
            <a:r>
              <a:rPr lang="en-US" sz="1000" baseline="0" dirty="0">
                <a:latin typeface="Montserrat" pitchFamily="2" charset="77"/>
              </a:rPr>
              <a:t>, </a:t>
            </a:r>
            <a:r>
              <a:rPr lang="en-US" sz="1000" baseline="0" dirty="0" err="1">
                <a:latin typeface="Montserrat" pitchFamily="2" charset="77"/>
              </a:rPr>
              <a:t>consectetuer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adipiscing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elit</a:t>
            </a:r>
            <a:r>
              <a:rPr lang="en-US" sz="1000" baseline="0" dirty="0">
                <a:latin typeface="Montserrat" pitchFamily="2" charset="77"/>
              </a:rPr>
              <a:t>. Maecenas </a:t>
            </a:r>
            <a:r>
              <a:rPr lang="en-US" sz="1000" baseline="0" dirty="0" err="1">
                <a:latin typeface="Montserrat" pitchFamily="2" charset="77"/>
              </a:rPr>
              <a:t>porttitor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congue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massa</a:t>
            </a:r>
            <a:r>
              <a:rPr lang="en-US" sz="1000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000" baseline="0" dirty="0">
              <a:latin typeface="Montserrat" pitchFamily="2" charset="77"/>
            </a:endParaRP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1ED5E212-762C-8147-AA36-6C5F631BD6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8153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94AA7BC2-4A57-8D41-8F4C-F7511E3D0B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8458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776071D-6921-4F43-A822-FE40C4C70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219200"/>
            <a:ext cx="3048000" cy="1676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B4B0AD94-DDB0-6247-837E-4197F8595C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6172200"/>
            <a:ext cx="3048000" cy="1600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front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17">
            <a:extLst>
              <a:ext uri="{FF2B5EF4-FFF2-40B4-BE49-F238E27FC236}">
                <a16:creationId xmlns:a16="http://schemas.microsoft.com/office/drawing/2014/main" id="{83E1C56C-105C-1D45-BB53-4D31759265F5}"/>
              </a:ext>
            </a:extLst>
          </p:cNvPr>
          <p:cNvSpPr/>
          <p:nvPr userDrawn="1"/>
        </p:nvSpPr>
        <p:spPr>
          <a:xfrm>
            <a:off x="-1" y="-2764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17">
            <a:extLst>
              <a:ext uri="{FF2B5EF4-FFF2-40B4-BE49-F238E27FC236}">
                <a16:creationId xmlns:a16="http://schemas.microsoft.com/office/drawing/2014/main" id="{1CB12DE0-D49B-0941-9784-F32D0F19D02E}"/>
              </a:ext>
            </a:extLst>
          </p:cNvPr>
          <p:cNvSpPr/>
          <p:nvPr userDrawn="1"/>
        </p:nvSpPr>
        <p:spPr>
          <a:xfrm>
            <a:off x="-8661" y="502920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B3C7431-8372-954D-95CC-DE157088BD9E}"/>
              </a:ext>
            </a:extLst>
          </p:cNvPr>
          <p:cNvSpPr txBox="1">
            <a:spLocks/>
          </p:cNvSpPr>
          <p:nvPr userDrawn="1"/>
        </p:nvSpPr>
        <p:spPr>
          <a:xfrm>
            <a:off x="533400" y="1371600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 dolor sit</a:t>
            </a:r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A2EA86C-B94E-214E-BF2C-46385EE55093}"/>
              </a:ext>
            </a:extLst>
          </p:cNvPr>
          <p:cNvSpPr txBox="1">
            <a:spLocks/>
          </p:cNvSpPr>
          <p:nvPr userDrawn="1"/>
        </p:nvSpPr>
        <p:spPr>
          <a:xfrm>
            <a:off x="533400" y="1828800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2245C3B-FF82-8647-A737-5F7E065FFA0E}"/>
              </a:ext>
            </a:extLst>
          </p:cNvPr>
          <p:cNvSpPr txBox="1">
            <a:spLocks/>
          </p:cNvSpPr>
          <p:nvPr userDrawn="1"/>
        </p:nvSpPr>
        <p:spPr>
          <a:xfrm>
            <a:off x="533400" y="2133600"/>
            <a:ext cx="3352800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E2CB016-CD37-3E40-9EDF-4E43B63FD7B0}"/>
              </a:ext>
            </a:extLst>
          </p:cNvPr>
          <p:cNvSpPr txBox="1">
            <a:spLocks/>
          </p:cNvSpPr>
          <p:nvPr userDrawn="1"/>
        </p:nvSpPr>
        <p:spPr>
          <a:xfrm>
            <a:off x="533400" y="538778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A6D52AC-F0F8-B244-88EA-BDB7C07BF0D2}"/>
              </a:ext>
            </a:extLst>
          </p:cNvPr>
          <p:cNvSpPr txBox="1">
            <a:spLocks/>
          </p:cNvSpPr>
          <p:nvPr userDrawn="1"/>
        </p:nvSpPr>
        <p:spPr>
          <a:xfrm>
            <a:off x="533400" y="637838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DDE1C206-C79F-A145-B836-26AD5CCF102B}"/>
              </a:ext>
            </a:extLst>
          </p:cNvPr>
          <p:cNvSpPr txBox="1">
            <a:spLocks/>
          </p:cNvSpPr>
          <p:nvPr userDrawn="1"/>
        </p:nvSpPr>
        <p:spPr>
          <a:xfrm>
            <a:off x="533400" y="6835588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4ED342E-0259-5445-9381-B5B9747518B1}"/>
              </a:ext>
            </a:extLst>
          </p:cNvPr>
          <p:cNvSpPr txBox="1">
            <a:spLocks/>
          </p:cNvSpPr>
          <p:nvPr userDrawn="1"/>
        </p:nvSpPr>
        <p:spPr>
          <a:xfrm>
            <a:off x="533400" y="7140388"/>
            <a:ext cx="3352800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3CC4FB9-5BDD-A543-8B99-7BB18F5E40DB}"/>
              </a:ext>
            </a:extLst>
          </p:cNvPr>
          <p:cNvSpPr txBox="1">
            <a:spLocks/>
          </p:cNvSpPr>
          <p:nvPr userDrawn="1"/>
        </p:nvSpPr>
        <p:spPr>
          <a:xfrm>
            <a:off x="528918" y="37651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dirty="0"/>
          </a:p>
        </p:txBody>
      </p:sp>
      <p:pic>
        <p:nvPicPr>
          <p:cNvPr id="31" name="Picture 30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A206976C-DE56-A546-A58B-038E9E81D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57200"/>
            <a:ext cx="1079500" cy="3441700"/>
          </a:xfrm>
          <a:prstGeom prst="rect">
            <a:avLst/>
          </a:prstGeom>
        </p:spPr>
      </p:pic>
      <p:sp>
        <p:nvSpPr>
          <p:cNvPr id="32" name="object 2">
            <a:extLst>
              <a:ext uri="{FF2B5EF4-FFF2-40B4-BE49-F238E27FC236}">
                <a16:creationId xmlns:a16="http://schemas.microsoft.com/office/drawing/2014/main" id="{545061B1-C083-F141-B5F5-FA52AB552CD9}"/>
              </a:ext>
            </a:extLst>
          </p:cNvPr>
          <p:cNvSpPr/>
          <p:nvPr userDrawn="1"/>
        </p:nvSpPr>
        <p:spPr>
          <a:xfrm>
            <a:off x="7129594" y="9906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8F70306-4308-A644-8F03-D5F19018DC6C}"/>
              </a:ext>
            </a:extLst>
          </p:cNvPr>
          <p:cNvSpPr/>
          <p:nvPr userDrawn="1"/>
        </p:nvSpPr>
        <p:spPr>
          <a:xfrm>
            <a:off x="7122160" y="60198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EDF89063-7BDF-2B49-8159-9EF09A80CC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5800" y="1905000"/>
            <a:ext cx="3284538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4C9A43F7-32AE-E342-91F3-E21D58A3B5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4415" y="6918960"/>
            <a:ext cx="3284538" cy="2209800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79E6BA74-C3D3-144E-AADE-E5FB2694B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486400"/>
            <a:ext cx="10795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_8.5x5.5_back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>
            <a:extLst>
              <a:ext uri="{FF2B5EF4-FFF2-40B4-BE49-F238E27FC236}">
                <a16:creationId xmlns:a16="http://schemas.microsoft.com/office/drawing/2014/main" id="{2F719340-6669-BC43-8923-3B39751A3461}"/>
              </a:ext>
            </a:extLst>
          </p:cNvPr>
          <p:cNvSpPr/>
          <p:nvPr userDrawn="1"/>
        </p:nvSpPr>
        <p:spPr>
          <a:xfrm>
            <a:off x="-38100" y="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3024D4-B404-C648-86B2-DEB3EA5BF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"/>
            <a:ext cx="3276600" cy="3048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D9C654-85FA-354D-A8ED-0EC727642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14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3BA677B2-4D6B-2B49-BD04-11FE4F11F2C4}"/>
              </a:ext>
            </a:extLst>
          </p:cNvPr>
          <p:cNvSpPr/>
          <p:nvPr userDrawn="1"/>
        </p:nvSpPr>
        <p:spPr>
          <a:xfrm>
            <a:off x="0" y="502920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680BA651-B04E-C343-B3F4-FE7979DDC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410200"/>
            <a:ext cx="3276600" cy="304800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B8E8F84-7FB1-E64F-B776-75B9429F9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867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0C86D341-44C0-A44F-98B2-5B225C97B0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200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2C07125D-C8B0-594A-A1B7-86A2F8D7F2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505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</a:t>
            </a:r>
            <a:r>
              <a:rPr lang="en-US" sz="1000" baseline="0" dirty="0" err="1">
                <a:latin typeface="Montserrat" pitchFamily="2" charset="77"/>
              </a:rPr>
              <a:t>amet</a:t>
            </a:r>
            <a:r>
              <a:rPr lang="en-US" sz="1000" baseline="0" dirty="0">
                <a:latin typeface="Montserrat" pitchFamily="2" charset="77"/>
              </a:rPr>
              <a:t>, </a:t>
            </a:r>
            <a:r>
              <a:rPr lang="en-US" sz="1000" baseline="0" dirty="0" err="1">
                <a:latin typeface="Montserrat" pitchFamily="2" charset="77"/>
              </a:rPr>
              <a:t>consectetuer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adipiscing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elit</a:t>
            </a:r>
            <a:r>
              <a:rPr lang="en-US" sz="1000" baseline="0" dirty="0">
                <a:latin typeface="Montserrat" pitchFamily="2" charset="77"/>
              </a:rPr>
              <a:t>. Maecenas </a:t>
            </a:r>
            <a:r>
              <a:rPr lang="en-US" sz="1000" baseline="0" dirty="0" err="1">
                <a:latin typeface="Montserrat" pitchFamily="2" charset="77"/>
              </a:rPr>
              <a:t>porttitor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congue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massa</a:t>
            </a:r>
            <a:r>
              <a:rPr lang="en-US" sz="1000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000" baseline="0" dirty="0">
              <a:latin typeface="Montserrat" pitchFamily="2" charset="77"/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D0F155E3-C70E-A447-8282-55B608F8DB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8153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5E5A25D-DF45-B740-8D87-D6EA65C21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8458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918334E5-26BE-814E-BAB3-193D004A2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219200"/>
            <a:ext cx="3048000" cy="1676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AFD9AAF2-F704-1C4E-A129-D15BBA650F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6172200"/>
            <a:ext cx="3048000" cy="1600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y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7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C057-761C-594E-8193-BCD8B43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C01-0E42-8D4E-95E8-178AB01E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7D96-81FA-D249-8511-0BDFCF6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B1B8-3B62-AA4B-8956-06351871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B7C2-FD69-894F-8E44-E309C769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997-6463-0245-9CE1-97349955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84F5-E129-364A-94E7-995ECFA2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67785-665B-4044-B9AC-F1DD0B57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11FC7-B9B4-D140-87F6-C8130B6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41C0-78A0-304F-8D6B-42E73AF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31A0B-7B78-3248-A7DC-BFB58FC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27F-3339-5C49-A213-68B9A0D5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B395-C423-F34D-98F5-22C4545A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C90A9-7729-3844-A4B4-FFF72CF2E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2F36-DF46-3F4D-9AA5-23D1205CF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4CAE1-9596-674F-8E55-1DD845DEF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C52FB-41E5-0C43-9F8D-346ABB74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AD23B-33C6-C844-9AA0-A05D591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2EE34-0D0E-DB4F-8C1B-F51E71E7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464F9-FC5A-024F-9CFD-286563C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D011-A3EC-074B-98AA-BACA498E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144C-4208-7C46-B37E-04F6CD67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E8DC7-C65B-6C49-A588-D5E2C6F4E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B2C0-8AF0-2C47-BCDC-4DDA253B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6" r:id="rId4"/>
    <p:sldLayoutId id="2147483697" r:id="rId5"/>
    <p:sldLayoutId id="2147483698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k object 17">
            <a:extLst>
              <a:ext uri="{FF2B5EF4-FFF2-40B4-BE49-F238E27FC236}">
                <a16:creationId xmlns:a16="http://schemas.microsoft.com/office/drawing/2014/main" id="{B8BA5DB4-0127-8A48-9F37-AD4D68D01B01}"/>
              </a:ext>
            </a:extLst>
          </p:cNvPr>
          <p:cNvSpPr/>
          <p:nvPr/>
        </p:nvSpPr>
        <p:spPr>
          <a:xfrm>
            <a:off x="-1" y="-2764"/>
            <a:ext cx="7793281" cy="160020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1F10794-9F75-B34D-9387-DE0951FA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91600"/>
            <a:ext cx="1816100" cy="571500"/>
          </a:xfrm>
          <a:prstGeom prst="rect">
            <a:avLst/>
          </a:prstGeom>
        </p:spPr>
      </p:pic>
      <p:pic>
        <p:nvPicPr>
          <p:cNvPr id="15" name="Picture 14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A2DFC0C2-1BED-7544-A23A-ADEA07A7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435100"/>
            <a:ext cx="1079500" cy="3441700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374A2B36-FA87-604B-90CB-B8B7C33FEBC8}"/>
              </a:ext>
            </a:extLst>
          </p:cNvPr>
          <p:cNvSpPr/>
          <p:nvPr/>
        </p:nvSpPr>
        <p:spPr>
          <a:xfrm>
            <a:off x="7129594" y="990600"/>
            <a:ext cx="650240" cy="7467600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26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5083B4F-B243-B245-B29D-3B1E925E1AC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81463" y="3048000"/>
            <a:ext cx="3698875" cy="2743200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70B5E-11B7-B749-9165-BCBCB7C2006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81463" y="6019800"/>
            <a:ext cx="1785937" cy="1676400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019EC0-528A-134B-A0E1-E6789019AA9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86463" y="6019800"/>
            <a:ext cx="1785937" cy="1676400"/>
          </a:xfrm>
        </p:spPr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69459FFE-F69F-8F47-A170-3AFEBA9EAE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>
          <a:xfrm>
            <a:off x="4073524" y="3027770"/>
            <a:ext cx="3698875" cy="2763430"/>
          </a:xfrm>
          <a:prstGeom prst="rect">
            <a:avLst/>
          </a:prstGeom>
        </p:spPr>
      </p:pic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84535F4-8176-784C-BCAD-045C8F7BF2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2"/>
          <a:stretch/>
        </p:blipFill>
        <p:spPr>
          <a:xfrm>
            <a:off x="4073523" y="6018508"/>
            <a:ext cx="1817957" cy="1676400"/>
          </a:xfrm>
          <a:prstGeom prst="rect">
            <a:avLst/>
          </a:prstGeom>
        </p:spPr>
      </p:pic>
      <p:pic>
        <p:nvPicPr>
          <p:cNvPr id="7" name="Picture 6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14963B73-D598-B649-9E3D-07AB1B3DF1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/>
          <a:stretch/>
        </p:blipFill>
        <p:spPr>
          <a:xfrm>
            <a:off x="5986463" y="6018508"/>
            <a:ext cx="1793876" cy="16764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F9A0612-9CC8-9244-9600-C06158A913F5}"/>
              </a:ext>
            </a:extLst>
          </p:cNvPr>
          <p:cNvSpPr txBox="1">
            <a:spLocks/>
          </p:cNvSpPr>
          <p:nvPr/>
        </p:nvSpPr>
        <p:spPr>
          <a:xfrm>
            <a:off x="528918" y="685800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ACB301-005A-584E-8C00-A5E1BD8C9F1D}"/>
              </a:ext>
            </a:extLst>
          </p:cNvPr>
          <p:cNvSpPr txBox="1">
            <a:spLocks/>
          </p:cNvSpPr>
          <p:nvPr/>
        </p:nvSpPr>
        <p:spPr>
          <a:xfrm>
            <a:off x="533400" y="209411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i="0" dirty="0">
                <a:solidFill>
                  <a:srgbClr val="00927C"/>
                </a:solidFill>
                <a:latin typeface="Montserrat Medium" pitchFamily="2" charset="77"/>
              </a:rPr>
              <a:t>Lorem ipsum dolor sit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0BC929C-EFA2-1141-B54D-55E433B67905}"/>
              </a:ext>
            </a:extLst>
          </p:cNvPr>
          <p:cNvSpPr txBox="1">
            <a:spLocks/>
          </p:cNvSpPr>
          <p:nvPr/>
        </p:nvSpPr>
        <p:spPr>
          <a:xfrm>
            <a:off x="533400" y="2819400"/>
            <a:ext cx="2438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A89D9680-D8E7-D742-995D-4161DBA01BDB}"/>
              </a:ext>
            </a:extLst>
          </p:cNvPr>
          <p:cNvSpPr txBox="1">
            <a:spLocks/>
          </p:cNvSpPr>
          <p:nvPr/>
        </p:nvSpPr>
        <p:spPr>
          <a:xfrm>
            <a:off x="533400" y="3581400"/>
            <a:ext cx="24384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 Maecenas porttitor congue massa. Fusce posuere, magna sed pulvinar ultricies, purus lectus malesuada libero, sit amet commodo magna eros quis urna.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2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7">
            <a:extLst>
              <a:ext uri="{FF2B5EF4-FFF2-40B4-BE49-F238E27FC236}">
                <a16:creationId xmlns:a16="http://schemas.microsoft.com/office/drawing/2014/main" id="{2B46F2D2-16AE-3145-9683-59466638D247}"/>
              </a:ext>
            </a:extLst>
          </p:cNvPr>
          <p:cNvSpPr/>
          <p:nvPr/>
        </p:nvSpPr>
        <p:spPr>
          <a:xfrm>
            <a:off x="-1" y="-2764"/>
            <a:ext cx="7793281" cy="160020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E849C13C-A291-504E-A08D-FCF4573C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435100"/>
            <a:ext cx="1079500" cy="3441700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BBC0A017-CA71-264E-8A0D-B0523350FDEE}"/>
              </a:ext>
            </a:extLst>
          </p:cNvPr>
          <p:cNvSpPr/>
          <p:nvPr/>
        </p:nvSpPr>
        <p:spPr>
          <a:xfrm>
            <a:off x="7129594" y="990600"/>
            <a:ext cx="650240" cy="7467600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26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154CE1-28D0-2C4C-9538-FFFB4B48A6A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81463" y="3048000"/>
            <a:ext cx="3698875" cy="2743200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CD111-A32B-0847-AA8F-567664AA986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81463" y="6019800"/>
            <a:ext cx="1785937" cy="1676400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AC783E-F564-EC40-8CDC-DC9941DD658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86463" y="6019800"/>
            <a:ext cx="1785937" cy="1676400"/>
          </a:xfrm>
        </p:spPr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4C1F9572-C0F7-D643-849C-878057D4C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>
          <a:xfrm>
            <a:off x="4073524" y="3027770"/>
            <a:ext cx="3698875" cy="2763430"/>
          </a:xfrm>
          <a:prstGeom prst="rect">
            <a:avLst/>
          </a:prstGeom>
        </p:spPr>
      </p:pic>
      <p:pic>
        <p:nvPicPr>
          <p:cNvPr id="9" name="Picture 8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D502221-8132-2149-9397-F74B2B57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2"/>
          <a:stretch/>
        </p:blipFill>
        <p:spPr>
          <a:xfrm>
            <a:off x="4073523" y="6018508"/>
            <a:ext cx="1817957" cy="1676400"/>
          </a:xfrm>
          <a:prstGeom prst="rect">
            <a:avLst/>
          </a:prstGeom>
        </p:spPr>
      </p:pic>
      <p:pic>
        <p:nvPicPr>
          <p:cNvPr id="10" name="Picture 9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C1A27F1A-3589-D141-BB60-93CA15903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/>
          <a:stretch/>
        </p:blipFill>
        <p:spPr>
          <a:xfrm>
            <a:off x="5986463" y="6018508"/>
            <a:ext cx="1793876" cy="16764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C73CAFD-A258-6B4D-B476-E619820C3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91600"/>
            <a:ext cx="1816100" cy="571500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0DF561-7F30-ED47-B7A4-7FB54D1FB9B6}"/>
              </a:ext>
            </a:extLst>
          </p:cNvPr>
          <p:cNvSpPr txBox="1">
            <a:spLocks/>
          </p:cNvSpPr>
          <p:nvPr/>
        </p:nvSpPr>
        <p:spPr>
          <a:xfrm>
            <a:off x="533400" y="209411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i="0" dirty="0">
                <a:solidFill>
                  <a:srgbClr val="00927C"/>
                </a:solidFill>
                <a:latin typeface="Montserrat Medium" pitchFamily="2" charset="77"/>
              </a:rPr>
              <a:t>Lorem ipsum dolor sit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29D02AC-A162-414F-BF22-03E284D9B9F1}"/>
              </a:ext>
            </a:extLst>
          </p:cNvPr>
          <p:cNvSpPr txBox="1">
            <a:spLocks/>
          </p:cNvSpPr>
          <p:nvPr/>
        </p:nvSpPr>
        <p:spPr>
          <a:xfrm>
            <a:off x="533400" y="2819400"/>
            <a:ext cx="2438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3A71F46-1881-FA41-8385-921F6BF7A61D}"/>
              </a:ext>
            </a:extLst>
          </p:cNvPr>
          <p:cNvSpPr txBox="1">
            <a:spLocks/>
          </p:cNvSpPr>
          <p:nvPr/>
        </p:nvSpPr>
        <p:spPr>
          <a:xfrm>
            <a:off x="533400" y="3581400"/>
            <a:ext cx="24384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 Maecenas porttitor congue massa. Fusce posuere, magna sed pulvinar ultricies, purus lectus malesuada libero, sit amet commodo magna eros quis urna.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29AE3D5-E5F0-D149-B5B6-32E86520D442}"/>
              </a:ext>
            </a:extLst>
          </p:cNvPr>
          <p:cNvSpPr txBox="1">
            <a:spLocks/>
          </p:cNvSpPr>
          <p:nvPr/>
        </p:nvSpPr>
        <p:spPr>
          <a:xfrm>
            <a:off x="528918" y="685800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aseline="0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8967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242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Cooper Std Black</vt:lpstr>
      <vt:lpstr>Montserrat</vt:lpstr>
      <vt:lpstr>Montserrat Light</vt:lpstr>
      <vt:lpstr>Montserrat Medium</vt:lpstr>
      <vt:lpstr>Montserrat SemiBold</vt:lpstr>
      <vt:lpstr>Montserrat-SemiBold</vt:lpstr>
      <vt:lpstr>2_Custom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cp:lastModifiedBy>SHELLI OSTERHOUT</cp:lastModifiedBy>
  <cp:revision>26</cp:revision>
  <dcterms:created xsi:type="dcterms:W3CDTF">2020-08-09T01:09:20Z</dcterms:created>
  <dcterms:modified xsi:type="dcterms:W3CDTF">2020-09-12T21:51:51Z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2020-08-09T00:00:00Z</vt:filetime>
  </property>
</Properties>
</file>