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1"/>
  </p:sldMasterIdLst>
  <p:sldIdLst>
    <p:sldId id="263" r:id="rId2"/>
    <p:sldId id="261" r:id="rId3"/>
    <p:sldId id="264" r:id="rId4"/>
    <p:sldId id="265" r:id="rId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C0E"/>
    <a:srgbClr val="E26329"/>
    <a:srgbClr val="00927C"/>
    <a:srgbClr val="FED938"/>
    <a:srgbClr val="511A00"/>
    <a:srgbClr val="009081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/>
    <p:restoredTop sz="94694"/>
  </p:normalViewPr>
  <p:slideViewPr>
    <p:cSldViewPr>
      <p:cViewPr>
        <p:scale>
          <a:sx n="208" d="100"/>
          <a:sy n="208" d="100"/>
        </p:scale>
        <p:origin x="248" y="144"/>
      </p:cViewPr>
      <p:guideLst>
        <p:guide orient="horz" pos="316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card 8.5x5.5_front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80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F507-16D6-B045-870B-4A413E6B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4E21F-3685-6146-A261-64EE6C65E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9A158-8B40-0B42-8866-808782701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7C37C-6C34-1041-BD00-89DA4E17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136A3-A387-294B-8F84-215037E5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CC4C5-46F5-6042-A04B-4FD396F2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2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1713-32B3-4E44-ABA4-F4B6497B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B13E8-0748-6541-A93C-E40B1A709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246C0-94A2-AE47-85B7-80931391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9218A-3198-7548-9271-8648CEA5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EB2A0-E300-6645-AFBF-57E7E8C0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49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6F4E0-711F-4248-973B-FC8DF1CB0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DA9A8-75BD-E247-9068-5F491BB84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02E23-23BF-ED45-8F89-65850472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25AA6-3044-A949-ABA1-A8D7E326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A07C4-AA09-DA46-8111-91FA58BD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2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stcard 8.5x5.5_front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63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card 8.5x5.5_back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61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C057-761C-594E-8193-BCD8B432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76C01-0E42-8D4E-95E8-178AB01EF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87D96-81FA-D249-8511-0BDFCF68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BB1B8-3B62-AA4B-8956-06351871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5B7C2-FD69-894F-8E44-E309C769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4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4997-6463-0245-9CE1-97349955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684F5-E129-364A-94E7-995ECFA27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67785-665B-4044-B9AC-F1DD0B57D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11FC7-B9B4-D140-87F6-C8130B6F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341C0-78A0-304F-8D6B-42E73AF2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31A0B-7B78-3248-A7DC-BFB58FC2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1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B27F-3339-5C49-A213-68B9A0D5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FB395-C423-F34D-98F5-22C4545A1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C90A9-7729-3844-A4B4-FFF72CF2E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42F36-DF46-3F4D-9AA5-23D1205CF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4CAE1-9596-674F-8E55-1DD845DEF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C52FB-41E5-0C43-9F8D-346ABB74C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3AD23B-33C6-C844-9AA0-A05D5915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2EE34-0D0E-DB4F-8C1B-F51E71E7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8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B0B1-E9E0-FB47-809C-28E44827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05FD5-A128-9C45-914F-9317D681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8C1D1-16F6-AC43-B4AB-30E99CEB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EA291-1912-2245-9FF3-68ED51DB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99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4E90-9A88-244B-8840-0FCFDA30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195BD-DFEA-0044-A612-16A481D6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F3165-7805-F84B-95CE-C61174157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CD38A-8EBE-4A46-979A-EA01829A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BC5D5-2D46-724A-832F-66CB41E2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C5984-2E27-A648-B51A-8B2289B6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3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464F9-FC5A-024F-9CFD-286563CF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6D011-A3EC-074B-98AA-BACA498EB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0144C-4208-7C46-B37E-04F6CD671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8B71-B32B-ED48-942E-60AD817A5A2D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E8DC7-C65B-6C49-A588-D5E2C6F4E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1B2C0-8AF0-2C47-BCDC-4DDA253B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A4BA-E3EA-D04A-B846-9B08A488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7">
            <a:extLst>
              <a:ext uri="{FF2B5EF4-FFF2-40B4-BE49-F238E27FC236}">
                <a16:creationId xmlns:a16="http://schemas.microsoft.com/office/drawing/2014/main" id="{B698D221-E340-4745-86E0-C8036D1BF030}"/>
              </a:ext>
            </a:extLst>
          </p:cNvPr>
          <p:cNvSpPr/>
          <p:nvPr/>
        </p:nvSpPr>
        <p:spPr>
          <a:xfrm>
            <a:off x="0" y="0"/>
            <a:ext cx="7793281" cy="1170940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FDC27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ED938"/>
              </a:solidFill>
            </a:endParaRPr>
          </a:p>
        </p:txBody>
      </p:sp>
      <p:sp>
        <p:nvSpPr>
          <p:cNvPr id="7" name="bk object 17">
            <a:extLst>
              <a:ext uri="{FF2B5EF4-FFF2-40B4-BE49-F238E27FC236}">
                <a16:creationId xmlns:a16="http://schemas.microsoft.com/office/drawing/2014/main" id="{8504F96E-0BB9-DD4E-88F0-6F5001FFB4D3}"/>
              </a:ext>
            </a:extLst>
          </p:cNvPr>
          <p:cNvSpPr/>
          <p:nvPr/>
        </p:nvSpPr>
        <p:spPr>
          <a:xfrm>
            <a:off x="-8661" y="5029200"/>
            <a:ext cx="7793281" cy="1170940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ED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063332CA-2BD5-104C-AFAE-E3F120FF7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685800"/>
            <a:ext cx="1079500" cy="3441700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F1593E41-1AE9-D148-B46A-BD740C89663C}"/>
              </a:ext>
            </a:extLst>
          </p:cNvPr>
          <p:cNvSpPr/>
          <p:nvPr/>
        </p:nvSpPr>
        <p:spPr>
          <a:xfrm>
            <a:off x="7129594" y="990600"/>
            <a:ext cx="650240" cy="3555365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907"/>
                </a:moveTo>
                <a:lnTo>
                  <a:pt x="650227" y="3554907"/>
                </a:lnTo>
                <a:lnTo>
                  <a:pt x="650227" y="0"/>
                </a:lnTo>
                <a:lnTo>
                  <a:pt x="0" y="0"/>
                </a:lnTo>
                <a:lnTo>
                  <a:pt x="0" y="3554907"/>
                </a:lnTo>
                <a:close/>
              </a:path>
            </a:pathLst>
          </a:custGeom>
          <a:solidFill>
            <a:srgbClr val="E56849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E26329"/>
              </a:solidFill>
            </a:endParaRPr>
          </a:p>
        </p:txBody>
      </p:sp>
      <p:pic>
        <p:nvPicPr>
          <p:cNvPr id="12" name="Picture 11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2AFD1E24-2E3C-B041-AF97-7A62CD578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5715000"/>
            <a:ext cx="1079500" cy="3441700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DFBE41C3-DAE5-7042-A1AC-0FA3720DC30B}"/>
              </a:ext>
            </a:extLst>
          </p:cNvPr>
          <p:cNvSpPr/>
          <p:nvPr/>
        </p:nvSpPr>
        <p:spPr>
          <a:xfrm>
            <a:off x="7122160" y="6019800"/>
            <a:ext cx="650240" cy="3555365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895"/>
                </a:moveTo>
                <a:lnTo>
                  <a:pt x="650227" y="3554895"/>
                </a:lnTo>
                <a:lnTo>
                  <a:pt x="650227" y="0"/>
                </a:lnTo>
                <a:lnTo>
                  <a:pt x="0" y="0"/>
                </a:lnTo>
                <a:lnTo>
                  <a:pt x="0" y="3554895"/>
                </a:lnTo>
                <a:close/>
              </a:path>
            </a:pathLst>
          </a:custGeom>
          <a:solidFill>
            <a:srgbClr val="E56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92A2477-D0D1-B148-81A8-C41001C483A6}"/>
              </a:ext>
            </a:extLst>
          </p:cNvPr>
          <p:cNvSpPr txBox="1">
            <a:spLocks/>
          </p:cNvSpPr>
          <p:nvPr/>
        </p:nvSpPr>
        <p:spPr>
          <a:xfrm>
            <a:off x="533400" y="1371600"/>
            <a:ext cx="4876800" cy="53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927C"/>
                </a:solidFill>
              </a:rPr>
              <a:t>Lorem ipsum dolor sit</a:t>
            </a:r>
            <a:endParaRPr lang="en-US" dirty="0">
              <a:solidFill>
                <a:srgbClr val="00927C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C78066DF-65B0-B249-8463-71E706F483F4}"/>
              </a:ext>
            </a:extLst>
          </p:cNvPr>
          <p:cNvSpPr txBox="1">
            <a:spLocks/>
          </p:cNvSpPr>
          <p:nvPr/>
        </p:nvSpPr>
        <p:spPr>
          <a:xfrm>
            <a:off x="533400" y="1828800"/>
            <a:ext cx="3962400" cy="60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Lorem ipsum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2B951B97-0BAF-BA40-B47D-D0F6CCAC9D74}"/>
              </a:ext>
            </a:extLst>
          </p:cNvPr>
          <p:cNvSpPr txBox="1">
            <a:spLocks/>
          </p:cNvSpPr>
          <p:nvPr/>
        </p:nvSpPr>
        <p:spPr>
          <a:xfrm>
            <a:off x="533400" y="2537012"/>
            <a:ext cx="2971800" cy="1929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4"/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4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05E89262-48BF-2244-AB5C-454AE233CA24}"/>
              </a:ext>
            </a:extLst>
          </p:cNvPr>
          <p:cNvSpPr txBox="1">
            <a:spLocks/>
          </p:cNvSpPr>
          <p:nvPr/>
        </p:nvSpPr>
        <p:spPr>
          <a:xfrm>
            <a:off x="533400" y="5387788"/>
            <a:ext cx="67056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</a:t>
            </a:r>
          </a:p>
          <a:p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62BDE60-FCB6-0C4C-91C7-9B7101162C35}"/>
              </a:ext>
            </a:extLst>
          </p:cNvPr>
          <p:cNvSpPr txBox="1">
            <a:spLocks/>
          </p:cNvSpPr>
          <p:nvPr/>
        </p:nvSpPr>
        <p:spPr>
          <a:xfrm>
            <a:off x="533400" y="6378388"/>
            <a:ext cx="4876800" cy="53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927C"/>
                </a:solidFill>
              </a:rPr>
              <a:t>Lorem ipsum dolor sit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AE5909A0-90B1-A646-95A4-1F0EF277CB24}"/>
              </a:ext>
            </a:extLst>
          </p:cNvPr>
          <p:cNvSpPr txBox="1">
            <a:spLocks/>
          </p:cNvSpPr>
          <p:nvPr/>
        </p:nvSpPr>
        <p:spPr>
          <a:xfrm>
            <a:off x="533400" y="6835588"/>
            <a:ext cx="3962400" cy="38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Lorem ipsum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17F9E4E-322F-634A-83C8-B2C7A9CDF950}"/>
              </a:ext>
            </a:extLst>
          </p:cNvPr>
          <p:cNvSpPr txBox="1">
            <a:spLocks/>
          </p:cNvSpPr>
          <p:nvPr/>
        </p:nvSpPr>
        <p:spPr>
          <a:xfrm>
            <a:off x="533400" y="7543800"/>
            <a:ext cx="2971800" cy="1929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4"/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4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E3BD435D-A14B-6041-A562-34EA3E68490B}"/>
              </a:ext>
            </a:extLst>
          </p:cNvPr>
          <p:cNvSpPr txBox="1">
            <a:spLocks/>
          </p:cNvSpPr>
          <p:nvPr/>
        </p:nvSpPr>
        <p:spPr>
          <a:xfrm>
            <a:off x="528918" y="376518"/>
            <a:ext cx="67056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</a:t>
            </a:r>
          </a:p>
          <a:p>
            <a:endParaRPr lang="en-US" dirty="0"/>
          </a:p>
        </p:txBody>
      </p:sp>
      <p:pic>
        <p:nvPicPr>
          <p:cNvPr id="22" name="Picture Placeholder 4" descr="A picture containing indoor, person, kitchen, young&#10;&#10;Description automatically generated">
            <a:extLst>
              <a:ext uri="{FF2B5EF4-FFF2-40B4-BE49-F238E27FC236}">
                <a16:creationId xmlns:a16="http://schemas.microsoft.com/office/drawing/2014/main" id="{0DC04A0B-7425-5242-A6EB-B074EF183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r="495"/>
          <a:stretch>
            <a:fillRect/>
          </a:stretch>
        </p:blipFill>
        <p:spPr>
          <a:xfrm>
            <a:off x="4396981" y="1894312"/>
            <a:ext cx="3382123" cy="2246205"/>
          </a:xfrm>
          <a:prstGeom prst="rect">
            <a:avLst/>
          </a:prstGeom>
        </p:spPr>
      </p:pic>
      <p:pic>
        <p:nvPicPr>
          <p:cNvPr id="23" name="Picture Placeholder 6" descr="A picture containing indoor, person, kitchen, young&#10;&#10;Description automatically generated">
            <a:extLst>
              <a:ext uri="{FF2B5EF4-FFF2-40B4-BE49-F238E27FC236}">
                <a16:creationId xmlns:a16="http://schemas.microsoft.com/office/drawing/2014/main" id="{CAF27518-F09E-8E48-8A66-2B138BC5E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r="495"/>
          <a:stretch>
            <a:fillRect/>
          </a:stretch>
        </p:blipFill>
        <p:spPr>
          <a:xfrm>
            <a:off x="4376195" y="6897795"/>
            <a:ext cx="3404143" cy="224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9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k object 16">
            <a:extLst>
              <a:ext uri="{FF2B5EF4-FFF2-40B4-BE49-F238E27FC236}">
                <a16:creationId xmlns:a16="http://schemas.microsoft.com/office/drawing/2014/main" id="{D77D3BE0-8944-C744-AF6D-A429A8DC98BF}"/>
              </a:ext>
            </a:extLst>
          </p:cNvPr>
          <p:cNvSpPr/>
          <p:nvPr/>
        </p:nvSpPr>
        <p:spPr>
          <a:xfrm>
            <a:off x="-38100" y="0"/>
            <a:ext cx="4114800" cy="4572000"/>
          </a:xfrm>
          <a:custGeom>
            <a:avLst/>
            <a:gdLst/>
            <a:ahLst/>
            <a:cxnLst/>
            <a:rect l="l" t="t" r="r" b="b"/>
            <a:pathLst>
              <a:path w="4114800" h="4572000">
                <a:moveTo>
                  <a:pt x="0" y="4572000"/>
                </a:moveTo>
                <a:lnTo>
                  <a:pt x="4114800" y="4572000"/>
                </a:lnTo>
                <a:lnTo>
                  <a:pt x="4114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ED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16">
            <a:extLst>
              <a:ext uri="{FF2B5EF4-FFF2-40B4-BE49-F238E27FC236}">
                <a16:creationId xmlns:a16="http://schemas.microsoft.com/office/drawing/2014/main" id="{B992D26C-DD2E-D644-A13F-527B87CFED9A}"/>
              </a:ext>
            </a:extLst>
          </p:cNvPr>
          <p:cNvSpPr/>
          <p:nvPr/>
        </p:nvSpPr>
        <p:spPr>
          <a:xfrm>
            <a:off x="0" y="5029200"/>
            <a:ext cx="4114800" cy="4572000"/>
          </a:xfrm>
          <a:custGeom>
            <a:avLst/>
            <a:gdLst/>
            <a:ahLst/>
            <a:cxnLst/>
            <a:rect l="l" t="t" r="r" b="b"/>
            <a:pathLst>
              <a:path w="4114800" h="4572000">
                <a:moveTo>
                  <a:pt x="0" y="4572000"/>
                </a:moveTo>
                <a:lnTo>
                  <a:pt x="4114800" y="4572000"/>
                </a:lnTo>
                <a:lnTo>
                  <a:pt x="4114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ED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5BBF1FB2-1143-9849-9BA5-880CE340C526}"/>
              </a:ext>
            </a:extLst>
          </p:cNvPr>
          <p:cNvSpPr txBox="1"/>
          <p:nvPr/>
        </p:nvSpPr>
        <p:spPr>
          <a:xfrm>
            <a:off x="1550643" y="4681671"/>
            <a:ext cx="467169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.5 inches </a:t>
            </a:r>
            <a:r>
              <a:rPr sz="1150" spc="-10" dirty="0">
                <a:solidFill>
                  <a:srgbClr val="231F20"/>
                </a:solidFill>
                <a:latin typeface="Source Sans Pro"/>
                <a:cs typeface="Source Sans Pro"/>
              </a:rPr>
              <a:t>at bottom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must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remain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clear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of </a:t>
            </a:r>
            <a:r>
              <a:rPr sz="1150" spc="-15" dirty="0">
                <a:solidFill>
                  <a:srgbClr val="231F20"/>
                </a:solidFill>
                <a:latin typeface="Source Sans Pro"/>
                <a:cs typeface="Source Sans Pro"/>
              </a:rPr>
              <a:t>text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and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color </a:t>
            </a:r>
            <a:r>
              <a:rPr sz="1150" spc="-10" dirty="0">
                <a:solidFill>
                  <a:srgbClr val="231F20"/>
                </a:solidFill>
                <a:latin typeface="Source Sans Pro"/>
                <a:cs typeface="Source Sans Pro"/>
              </a:rPr>
              <a:t>to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allow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for bar</a:t>
            </a:r>
            <a:r>
              <a:rPr sz="1150" spc="135" dirty="0">
                <a:solidFill>
                  <a:srgbClr val="231F20"/>
                </a:solidFill>
                <a:latin typeface="Source Sans Pro"/>
                <a:cs typeface="Source Sans Pro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code.</a:t>
            </a:r>
            <a:endParaRPr sz="1150" dirty="0">
              <a:latin typeface="Source Sans Pro"/>
              <a:cs typeface="Source Sans Pro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2220E81B-BB44-F847-A2AD-5F020BAAD797}"/>
              </a:ext>
            </a:extLst>
          </p:cNvPr>
          <p:cNvSpPr txBox="1"/>
          <p:nvPr/>
        </p:nvSpPr>
        <p:spPr>
          <a:xfrm>
            <a:off x="4495800" y="1062533"/>
            <a:ext cx="14293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SourceSansPro-Semibold"/>
                <a:cs typeface="SourceSansPro-Semibold"/>
              </a:rPr>
              <a:t>Office</a:t>
            </a:r>
            <a:r>
              <a:rPr sz="900" b="1" spc="-5" dirty="0">
                <a:solidFill>
                  <a:srgbClr val="231F20"/>
                </a:solidFill>
                <a:latin typeface="SourceSansPro-Semibold"/>
                <a:cs typeface="SourceSansPro-Semibold"/>
              </a:rPr>
              <a:t> </a:t>
            </a:r>
            <a:r>
              <a:rPr sz="900" b="1" dirty="0">
                <a:solidFill>
                  <a:srgbClr val="231F20"/>
                </a:solidFill>
                <a:latin typeface="SourceSansPro-Semibold"/>
                <a:cs typeface="SourceSansPro-Semibold"/>
              </a:rPr>
              <a:t>name</a:t>
            </a:r>
            <a:endParaRPr sz="900" dirty="0">
              <a:latin typeface="SourceSansPro-Semibold"/>
              <a:cs typeface="SourceSansPro-Semibol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1903 W </a:t>
            </a:r>
            <a:r>
              <a:rPr sz="900" spc="-5" dirty="0">
                <a:solidFill>
                  <a:srgbClr val="231F20"/>
                </a:solidFill>
                <a:latin typeface="SourceSansPro-Light"/>
                <a:cs typeface="SourceSansPro-Light"/>
              </a:rPr>
              <a:t>Michigan </a:t>
            </a: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Ave  </a:t>
            </a:r>
            <a:r>
              <a:rPr sz="900" spc="-5" dirty="0">
                <a:solidFill>
                  <a:srgbClr val="231F20"/>
                </a:solidFill>
                <a:latin typeface="SourceSansPro-Light"/>
                <a:cs typeface="SourceSansPro-Light"/>
              </a:rPr>
              <a:t>Kalamazoo </a:t>
            </a: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MI 49008-mail</a:t>
            </a:r>
            <a:r>
              <a:rPr sz="900" spc="-50" dirty="0">
                <a:solidFill>
                  <a:srgbClr val="231F20"/>
                </a:solidFill>
                <a:latin typeface="SourceSansPro-Light"/>
                <a:cs typeface="SourceSansPro-Ligh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SourceSansPro-Light"/>
                <a:cs typeface="SourceSansPro-Light"/>
              </a:rPr>
              <a:t>stop</a:t>
            </a:r>
            <a:endParaRPr sz="900" dirty="0">
              <a:latin typeface="SourceSansPro-Light"/>
              <a:cs typeface="SourceSansPro-Ligh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2B2051-5FD4-1844-85F8-5C17550A0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1000"/>
            <a:ext cx="1816100" cy="571500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63CF42FF-ACD5-CF42-B1DC-AD3D4D75DE2C}"/>
              </a:ext>
            </a:extLst>
          </p:cNvPr>
          <p:cNvSpPr txBox="1"/>
          <p:nvPr/>
        </p:nvSpPr>
        <p:spPr>
          <a:xfrm>
            <a:off x="1539645" y="9672771"/>
            <a:ext cx="467169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.5 inches </a:t>
            </a:r>
            <a:r>
              <a:rPr sz="1150" spc="-10" dirty="0">
                <a:solidFill>
                  <a:srgbClr val="231F20"/>
                </a:solidFill>
                <a:latin typeface="Source Sans Pro"/>
                <a:cs typeface="Source Sans Pro"/>
              </a:rPr>
              <a:t>at bottom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must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remain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clear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of </a:t>
            </a:r>
            <a:r>
              <a:rPr sz="1150" spc="-15" dirty="0">
                <a:solidFill>
                  <a:srgbClr val="231F20"/>
                </a:solidFill>
                <a:latin typeface="Source Sans Pro"/>
                <a:cs typeface="Source Sans Pro"/>
              </a:rPr>
              <a:t>text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and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color </a:t>
            </a:r>
            <a:r>
              <a:rPr sz="1150" spc="-10" dirty="0">
                <a:solidFill>
                  <a:srgbClr val="231F20"/>
                </a:solidFill>
                <a:latin typeface="Source Sans Pro"/>
                <a:cs typeface="Source Sans Pro"/>
              </a:rPr>
              <a:t>to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allow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for bar</a:t>
            </a:r>
            <a:r>
              <a:rPr sz="1150" spc="135" dirty="0">
                <a:solidFill>
                  <a:srgbClr val="231F20"/>
                </a:solidFill>
                <a:latin typeface="Source Sans Pro"/>
                <a:cs typeface="Source Sans Pro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code.</a:t>
            </a:r>
            <a:endParaRPr sz="1150" dirty="0">
              <a:latin typeface="Source Sans Pro"/>
              <a:cs typeface="Source Sans Pro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886BAEB7-FBDD-3B47-B54E-043E5A822933}"/>
              </a:ext>
            </a:extLst>
          </p:cNvPr>
          <p:cNvSpPr txBox="1"/>
          <p:nvPr/>
        </p:nvSpPr>
        <p:spPr>
          <a:xfrm>
            <a:off x="4484802" y="6053633"/>
            <a:ext cx="14293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SourceSansPro-Semibold"/>
                <a:cs typeface="SourceSansPro-Semibold"/>
              </a:rPr>
              <a:t>Office</a:t>
            </a:r>
            <a:r>
              <a:rPr sz="900" b="1" spc="-5" dirty="0">
                <a:solidFill>
                  <a:srgbClr val="231F20"/>
                </a:solidFill>
                <a:latin typeface="SourceSansPro-Semibold"/>
                <a:cs typeface="SourceSansPro-Semibold"/>
              </a:rPr>
              <a:t> </a:t>
            </a:r>
            <a:r>
              <a:rPr sz="900" b="1" dirty="0">
                <a:solidFill>
                  <a:srgbClr val="231F20"/>
                </a:solidFill>
                <a:latin typeface="SourceSansPro-Semibold"/>
                <a:cs typeface="SourceSansPro-Semibold"/>
              </a:rPr>
              <a:t>name</a:t>
            </a:r>
            <a:endParaRPr sz="900" dirty="0">
              <a:latin typeface="SourceSansPro-Semibold"/>
              <a:cs typeface="SourceSansPro-Semibol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1903 W </a:t>
            </a:r>
            <a:r>
              <a:rPr sz="900" spc="-5" dirty="0">
                <a:solidFill>
                  <a:srgbClr val="231F20"/>
                </a:solidFill>
                <a:latin typeface="SourceSansPro-Light"/>
                <a:cs typeface="SourceSansPro-Light"/>
              </a:rPr>
              <a:t>Michigan </a:t>
            </a: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Ave  </a:t>
            </a:r>
            <a:r>
              <a:rPr sz="900" spc="-5" dirty="0">
                <a:solidFill>
                  <a:srgbClr val="231F20"/>
                </a:solidFill>
                <a:latin typeface="SourceSansPro-Light"/>
                <a:cs typeface="SourceSansPro-Light"/>
              </a:rPr>
              <a:t>Kalamazoo </a:t>
            </a: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MI 49008-mail</a:t>
            </a:r>
            <a:r>
              <a:rPr sz="900" spc="-50" dirty="0">
                <a:solidFill>
                  <a:srgbClr val="231F20"/>
                </a:solidFill>
                <a:latin typeface="SourceSansPro-Light"/>
                <a:cs typeface="SourceSansPro-Ligh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SourceSansPro-Light"/>
                <a:cs typeface="SourceSansPro-Light"/>
              </a:rPr>
              <a:t>stop</a:t>
            </a:r>
            <a:endParaRPr sz="900" dirty="0">
              <a:latin typeface="SourceSansPro-Light"/>
              <a:cs typeface="SourceSansPro-Ligh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756C59-B08B-4E44-A6EA-8B53FD104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02" y="5372100"/>
            <a:ext cx="1816100" cy="571500"/>
          </a:xfrm>
          <a:prstGeom prst="rect">
            <a:avLst/>
          </a:prstGeom>
        </p:spPr>
      </p:pic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0B2C8651-A131-884B-BD8A-8CB1D060414D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457200"/>
            <a:ext cx="3276600" cy="304800"/>
          </a:xfrm>
        </p:spPr>
        <p:txBody>
          <a:bodyPr>
            <a:normAutofit fontScale="92500" lnSpcReduction="20000"/>
          </a:bodyPr>
          <a:lstStyle>
            <a:lvl1pPr marL="0" indent="0">
              <a:buNone/>
              <a:defRPr sz="2000" baseline="0">
                <a:solidFill>
                  <a:srgbClr val="C0504D"/>
                </a:solidFill>
                <a:latin typeface="Montserrat SemiBold" pitchFamily="2" charset="77"/>
              </a:defRPr>
            </a:lvl1pPr>
            <a:lvl2pPr>
              <a:defRPr sz="2000" baseline="0">
                <a:latin typeface="Montserrat SemiBold" pitchFamily="2" charset="77"/>
              </a:defRPr>
            </a:lvl2pPr>
            <a:lvl3pPr>
              <a:defRPr sz="2000" baseline="0">
                <a:latin typeface="Montserrat SemiBold" pitchFamily="2" charset="77"/>
              </a:defRPr>
            </a:lvl3pPr>
            <a:lvl4pPr>
              <a:defRPr sz="2000" baseline="0">
                <a:latin typeface="Montserrat SemiBold" pitchFamily="2" charset="77"/>
              </a:defRPr>
            </a:lvl4pPr>
            <a:lvl5pPr>
              <a:defRPr sz="2000" baseline="0">
                <a:latin typeface="Montserrat SemiBold" pitchFamily="2" charset="77"/>
              </a:defRPr>
            </a:lvl5pPr>
          </a:lstStyle>
          <a:p>
            <a:pPr lvl="0"/>
            <a:r>
              <a:rPr lang="en-US" dirty="0">
                <a:solidFill>
                  <a:srgbClr val="E26329"/>
                </a:solidFill>
              </a:rPr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70597EEA-18E1-B44A-9660-AF2B6CE105C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914400"/>
            <a:ext cx="3276600" cy="228600"/>
          </a:xfrm>
        </p:spPr>
        <p:txBody>
          <a:bodyPr>
            <a:normAutofit fontScale="85000" lnSpcReduction="20000"/>
          </a:bodyPr>
          <a:lstStyle>
            <a:lvl1pPr marL="0" indent="0">
              <a:buNone/>
              <a:defRPr sz="1400" baseline="0">
                <a:solidFill>
                  <a:srgbClr val="3B1C0E"/>
                </a:solidFill>
                <a:latin typeface="Montserrat SemiBold" pitchFamily="2" charset="77"/>
              </a:defRPr>
            </a:lvl1pPr>
            <a:lvl2pPr>
              <a:defRPr sz="2000" baseline="0">
                <a:latin typeface="Montserrat SemiBold" pitchFamily="2" charset="77"/>
              </a:defRPr>
            </a:lvl2pPr>
            <a:lvl3pPr>
              <a:defRPr sz="2000" baseline="0">
                <a:latin typeface="Montserrat SemiBold" pitchFamily="2" charset="77"/>
              </a:defRPr>
            </a:lvl3pPr>
            <a:lvl4pPr>
              <a:defRPr sz="2000" baseline="0">
                <a:latin typeface="Montserrat SemiBold" pitchFamily="2" charset="77"/>
              </a:defRPr>
            </a:lvl4pPr>
            <a:lvl5pPr>
              <a:defRPr sz="2000" baseline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16C1D95C-E1E2-6C49-8C6E-27B0A448D14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5410200"/>
            <a:ext cx="3276600" cy="304800"/>
          </a:xfrm>
        </p:spPr>
        <p:txBody>
          <a:bodyPr>
            <a:normAutofit fontScale="92500" lnSpcReduction="20000"/>
          </a:bodyPr>
          <a:lstStyle>
            <a:lvl1pPr marL="0" indent="0">
              <a:buNone/>
              <a:defRPr sz="2000" b="1" i="0">
                <a:solidFill>
                  <a:srgbClr val="C0504D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>
                <a:solidFill>
                  <a:srgbClr val="E26329"/>
                </a:solidFill>
              </a:rPr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7BE9CF54-C983-E44A-B985-188F3D6143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5867400"/>
            <a:ext cx="3276600" cy="228600"/>
          </a:xfrm>
        </p:spPr>
        <p:txBody>
          <a:bodyPr>
            <a:normAutofit fontScale="85000" lnSpcReduction="20000"/>
          </a:bodyPr>
          <a:lstStyle>
            <a:lvl1pPr marL="0" indent="0">
              <a:buNone/>
              <a:defRPr sz="1400" b="1" i="0">
                <a:solidFill>
                  <a:srgbClr val="3B1C0E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1999A6A4-583D-EE4D-9332-98897764F330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3200400"/>
            <a:ext cx="2971800" cy="228600"/>
          </a:xfrm>
        </p:spPr>
        <p:txBody>
          <a:bodyPr>
            <a:normAutofit fontScale="92500" lnSpcReduction="10000"/>
          </a:bodyPr>
          <a:lstStyle>
            <a:lvl1pPr marL="0" indent="0">
              <a:buNone/>
              <a:defRPr sz="1000" baseline="0">
                <a:solidFill>
                  <a:srgbClr val="00908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sz="1200" baseline="0" dirty="0">
                <a:solidFill>
                  <a:srgbClr val="00927C"/>
                </a:solidFill>
                <a:latin typeface="Montserrat SemiBold" pitchFamily="2" charset="77"/>
              </a:rPr>
              <a:t>Lorem ipsum dolor sit </a:t>
            </a:r>
            <a:r>
              <a:rPr lang="en-US" sz="1200" baseline="0" dirty="0" err="1">
                <a:solidFill>
                  <a:srgbClr val="00927C"/>
                </a:solidFill>
              </a:rPr>
              <a:t>amet</a:t>
            </a:r>
            <a:endParaRPr lang="en-US" dirty="0">
              <a:solidFill>
                <a:srgbClr val="00927C"/>
              </a:solidFill>
            </a:endParaRPr>
          </a:p>
        </p:txBody>
      </p:sp>
      <p:sp>
        <p:nvSpPr>
          <p:cNvPr id="45" name="Text Placeholder 45">
            <a:extLst>
              <a:ext uri="{FF2B5EF4-FFF2-40B4-BE49-F238E27FC236}">
                <a16:creationId xmlns:a16="http://schemas.microsoft.com/office/drawing/2014/main" id="{C9D7F001-2580-FE4A-8DC6-D189F1320FC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3505200"/>
            <a:ext cx="2514600" cy="838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latin typeface="Montserrat" pitchFamily="2" charset="77"/>
              </a:defRPr>
            </a:lvl1pPr>
          </a:lstStyle>
          <a:p>
            <a:pPr lvl="0"/>
            <a:r>
              <a:rPr lang="en-US" sz="1000" baseline="0" dirty="0">
                <a:latin typeface="Montserrat" pitchFamily="2" charset="77"/>
              </a:rPr>
              <a:t>Lorem ipsum dolor sit </a:t>
            </a:r>
            <a:r>
              <a:rPr lang="en-US" sz="1000" baseline="0" dirty="0" err="1">
                <a:latin typeface="Montserrat" pitchFamily="2" charset="77"/>
              </a:rPr>
              <a:t>amet</a:t>
            </a:r>
            <a:r>
              <a:rPr lang="en-US" sz="1000" baseline="0" dirty="0">
                <a:latin typeface="Montserrat" pitchFamily="2" charset="77"/>
              </a:rPr>
              <a:t>, </a:t>
            </a:r>
            <a:r>
              <a:rPr lang="en-US" sz="1000" baseline="0" dirty="0" err="1">
                <a:latin typeface="Montserrat" pitchFamily="2" charset="77"/>
              </a:rPr>
              <a:t>consectetuer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adipiscing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elit</a:t>
            </a:r>
            <a:r>
              <a:rPr lang="en-US" sz="1000" baseline="0" dirty="0">
                <a:latin typeface="Montserrat" pitchFamily="2" charset="77"/>
              </a:rPr>
              <a:t>. Maecenas </a:t>
            </a:r>
            <a:r>
              <a:rPr lang="en-US" sz="1000" baseline="0" dirty="0" err="1">
                <a:latin typeface="Montserrat" pitchFamily="2" charset="77"/>
              </a:rPr>
              <a:t>porttitor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congue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massa</a:t>
            </a:r>
            <a:r>
              <a:rPr lang="en-US" sz="1000" baseline="0" dirty="0">
                <a:latin typeface="Montserrat" pitchFamily="2" charset="77"/>
              </a:rPr>
              <a:t>. Fusce posuere, magna sed pulvinar</a:t>
            </a:r>
          </a:p>
          <a:p>
            <a:pPr lvl="0"/>
            <a:endParaRPr lang="en-US" sz="1000" baseline="0" dirty="0">
              <a:latin typeface="Montserrat" pitchFamily="2" charset="77"/>
            </a:endParaRP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C426DE92-D391-3A44-8651-1F512D97BBC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8153400"/>
            <a:ext cx="2971800" cy="228600"/>
          </a:xfrm>
        </p:spPr>
        <p:txBody>
          <a:bodyPr>
            <a:normAutofit fontScale="92500" lnSpcReduction="10000"/>
          </a:bodyPr>
          <a:lstStyle>
            <a:lvl1pPr marL="0" indent="0">
              <a:buNone/>
              <a:defRPr sz="1000" baseline="0">
                <a:solidFill>
                  <a:srgbClr val="00908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sz="1200" baseline="0" dirty="0">
                <a:solidFill>
                  <a:srgbClr val="00927C"/>
                </a:solidFill>
                <a:latin typeface="Montserrat SemiBold" pitchFamily="2" charset="77"/>
              </a:rPr>
              <a:t>Lorem ipsum dolor sit </a:t>
            </a:r>
            <a:r>
              <a:rPr lang="en-US" sz="1200" baseline="0" dirty="0" err="1">
                <a:solidFill>
                  <a:srgbClr val="00927C"/>
                </a:solidFill>
              </a:rPr>
              <a:t>amet</a:t>
            </a:r>
            <a:endParaRPr lang="en-US" dirty="0">
              <a:solidFill>
                <a:srgbClr val="00927C"/>
              </a:solidFill>
            </a:endParaRPr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30F79CE9-5D96-9648-AC1A-C6697A41A1CA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8458200"/>
            <a:ext cx="2514600" cy="838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latin typeface="Montserrat" pitchFamily="2" charset="77"/>
              </a:defRPr>
            </a:lvl1pPr>
          </a:lstStyle>
          <a:p>
            <a:pPr lvl="0"/>
            <a:r>
              <a:rPr lang="en-US" sz="1000" baseline="0" dirty="0">
                <a:latin typeface="Montserrat" pitchFamily="2" charset="77"/>
              </a:rPr>
              <a:t>Lorem ipsum dolor sit amet, consectetuer adipiscing elit. Maecenas porttitor congue massa. Fusce posuere, magna sed pulvinar</a:t>
            </a:r>
          </a:p>
        </p:txBody>
      </p:sp>
      <p:sp>
        <p:nvSpPr>
          <p:cNvPr id="48" name="Text Placeholder 49">
            <a:extLst>
              <a:ext uri="{FF2B5EF4-FFF2-40B4-BE49-F238E27FC236}">
                <a16:creationId xmlns:a16="http://schemas.microsoft.com/office/drawing/2014/main" id="{67B04189-A491-FB4A-94D1-72C735E82698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1219200"/>
            <a:ext cx="3048000" cy="18715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solidFill>
                  <a:srgbClr val="3B1C0E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commodo magna eros quis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amet, consectetuer adipiscing elit. Maecenas porttitor congue massa. </a:t>
            </a:r>
          </a:p>
          <a:p>
            <a:pPr lvl="0"/>
            <a:endParaRPr lang="en-US" sz="900" baseline="0" dirty="0">
              <a:solidFill>
                <a:srgbClr val="3B1C0E"/>
              </a:solidFill>
              <a:latin typeface="Montserrat" pitchFamily="2" charset="77"/>
            </a:endParaRPr>
          </a:p>
        </p:txBody>
      </p:sp>
      <p:sp>
        <p:nvSpPr>
          <p:cNvPr id="49" name="Text Placeholder 49">
            <a:extLst>
              <a:ext uri="{FF2B5EF4-FFF2-40B4-BE49-F238E27FC236}">
                <a16:creationId xmlns:a16="http://schemas.microsoft.com/office/drawing/2014/main" id="{2AFF6D4E-D1AC-A747-AAF8-E8C041CE3451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6172200"/>
            <a:ext cx="3048000" cy="17076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aseline="0">
                <a:solidFill>
                  <a:srgbClr val="3B1C0E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Lorem ipsum dolor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Fusce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posuere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magna sed pulvinar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ultricies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purus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lectus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malesuada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libero,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commodo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magna eros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quis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Fusce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posuere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magna sed pulvinar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ultricies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purus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lectus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malesuada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libero,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commodo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magna eros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quis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585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k object 17">
            <a:extLst>
              <a:ext uri="{FF2B5EF4-FFF2-40B4-BE49-F238E27FC236}">
                <a16:creationId xmlns:a16="http://schemas.microsoft.com/office/drawing/2014/main" id="{B9B62874-7F61-CA44-87B9-4C5AECDAD00E}"/>
              </a:ext>
            </a:extLst>
          </p:cNvPr>
          <p:cNvSpPr/>
          <p:nvPr/>
        </p:nvSpPr>
        <p:spPr>
          <a:xfrm>
            <a:off x="-8661" y="5029200"/>
            <a:ext cx="7793281" cy="1170940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ED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4095C0B-44BA-BA44-B1D5-6EDACED2444C}"/>
              </a:ext>
            </a:extLst>
          </p:cNvPr>
          <p:cNvSpPr txBox="1">
            <a:spLocks/>
          </p:cNvSpPr>
          <p:nvPr/>
        </p:nvSpPr>
        <p:spPr>
          <a:xfrm>
            <a:off x="533400" y="1371600"/>
            <a:ext cx="4876800" cy="53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927C"/>
                </a:solidFill>
              </a:rPr>
              <a:t>Lorem ipsum dolor sit</a:t>
            </a:r>
            <a:endParaRPr lang="en-US" dirty="0">
              <a:solidFill>
                <a:srgbClr val="00927C"/>
              </a:solidFill>
            </a:endParaRP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BCDEC72C-7721-CE4F-8251-C11B09454D21}"/>
              </a:ext>
            </a:extLst>
          </p:cNvPr>
          <p:cNvSpPr txBox="1">
            <a:spLocks/>
          </p:cNvSpPr>
          <p:nvPr/>
        </p:nvSpPr>
        <p:spPr>
          <a:xfrm>
            <a:off x="533400" y="1828800"/>
            <a:ext cx="3962400" cy="38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Lorem ipsum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9AA1FC8-0E1B-3745-BD83-F0DDFCF9A888}"/>
              </a:ext>
            </a:extLst>
          </p:cNvPr>
          <p:cNvSpPr txBox="1">
            <a:spLocks/>
          </p:cNvSpPr>
          <p:nvPr/>
        </p:nvSpPr>
        <p:spPr>
          <a:xfrm>
            <a:off x="533400" y="2537012"/>
            <a:ext cx="2971800" cy="1929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4"/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4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C02EAEE-FA93-C64D-9F37-091B425543F9}"/>
              </a:ext>
            </a:extLst>
          </p:cNvPr>
          <p:cNvSpPr txBox="1">
            <a:spLocks/>
          </p:cNvSpPr>
          <p:nvPr/>
        </p:nvSpPr>
        <p:spPr>
          <a:xfrm>
            <a:off x="533400" y="5387788"/>
            <a:ext cx="67056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ooper Std Black" panose="0208090304030B020404" pitchFamily="18" charset="77"/>
              </a:rPr>
              <a:t>Lorem ipsum dolor sit</a:t>
            </a:r>
          </a:p>
          <a:p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17C6B1-F24B-FD43-A412-F2D282024D91}"/>
              </a:ext>
            </a:extLst>
          </p:cNvPr>
          <p:cNvSpPr txBox="1">
            <a:spLocks/>
          </p:cNvSpPr>
          <p:nvPr/>
        </p:nvSpPr>
        <p:spPr>
          <a:xfrm>
            <a:off x="533400" y="6378388"/>
            <a:ext cx="4876800" cy="53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009081"/>
                </a:solidFill>
                <a:latin typeface="Montserrat-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927C"/>
                </a:solidFill>
              </a:rPr>
              <a:t>Lorem ipsum dolor sit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0929626-6D95-614D-A36D-33CE3EDD5E7C}"/>
              </a:ext>
            </a:extLst>
          </p:cNvPr>
          <p:cNvSpPr txBox="1">
            <a:spLocks/>
          </p:cNvSpPr>
          <p:nvPr/>
        </p:nvSpPr>
        <p:spPr>
          <a:xfrm>
            <a:off x="533400" y="6835588"/>
            <a:ext cx="3962400" cy="38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B1C0E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Lorem ipsum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0E02D2CC-BF0E-3C45-96CD-0AD846B371C2}"/>
              </a:ext>
            </a:extLst>
          </p:cNvPr>
          <p:cNvSpPr txBox="1">
            <a:spLocks/>
          </p:cNvSpPr>
          <p:nvPr/>
        </p:nvSpPr>
        <p:spPr>
          <a:xfrm>
            <a:off x="533400" y="7543800"/>
            <a:ext cx="2971800" cy="1929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4"/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4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  <p:sp>
        <p:nvSpPr>
          <p:cNvPr id="14" name="bk object 17">
            <a:extLst>
              <a:ext uri="{FF2B5EF4-FFF2-40B4-BE49-F238E27FC236}">
                <a16:creationId xmlns:a16="http://schemas.microsoft.com/office/drawing/2014/main" id="{16CFCEE2-273D-D64E-8231-BF9309624002}"/>
              </a:ext>
            </a:extLst>
          </p:cNvPr>
          <p:cNvSpPr/>
          <p:nvPr/>
        </p:nvSpPr>
        <p:spPr>
          <a:xfrm>
            <a:off x="0" y="0"/>
            <a:ext cx="7793281" cy="1170940"/>
          </a:xfrm>
          <a:custGeom>
            <a:avLst/>
            <a:gdLst/>
            <a:ahLst/>
            <a:cxnLst/>
            <a:rect l="l" t="t" r="r" b="b"/>
            <a:pathLst>
              <a:path w="7772400" h="1170939">
                <a:moveTo>
                  <a:pt x="0" y="1170432"/>
                </a:moveTo>
                <a:lnTo>
                  <a:pt x="7772400" y="1170432"/>
                </a:lnTo>
                <a:lnTo>
                  <a:pt x="7772400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solidFill>
            <a:srgbClr val="FED9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6" name="Picture 15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F9A10448-7D41-D847-9C98-69E9CF879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685800"/>
            <a:ext cx="1079500" cy="3441700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96E29B20-B1EC-CA42-85CE-57B73F8B03AC}"/>
              </a:ext>
            </a:extLst>
          </p:cNvPr>
          <p:cNvSpPr/>
          <p:nvPr/>
        </p:nvSpPr>
        <p:spPr>
          <a:xfrm>
            <a:off x="7129594" y="990600"/>
            <a:ext cx="650240" cy="3555365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907"/>
                </a:moveTo>
                <a:lnTo>
                  <a:pt x="650227" y="3554907"/>
                </a:lnTo>
                <a:lnTo>
                  <a:pt x="650227" y="0"/>
                </a:lnTo>
                <a:lnTo>
                  <a:pt x="0" y="0"/>
                </a:lnTo>
                <a:lnTo>
                  <a:pt x="0" y="3554907"/>
                </a:lnTo>
                <a:close/>
              </a:path>
            </a:pathLst>
          </a:custGeom>
          <a:solidFill>
            <a:srgbClr val="E263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Picture 17" descr="A picture containing circuit, computer&#10;&#10;Description automatically generated">
            <a:extLst>
              <a:ext uri="{FF2B5EF4-FFF2-40B4-BE49-F238E27FC236}">
                <a16:creationId xmlns:a16="http://schemas.microsoft.com/office/drawing/2014/main" id="{ECA0EC48-56D6-A446-BDC6-9DA84A52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5715000"/>
            <a:ext cx="1079500" cy="3441700"/>
          </a:xfrm>
          <a:prstGeom prst="rect">
            <a:avLst/>
          </a:prstGeom>
        </p:spPr>
      </p:pic>
      <p:sp>
        <p:nvSpPr>
          <p:cNvPr id="19" name="object 4">
            <a:extLst>
              <a:ext uri="{FF2B5EF4-FFF2-40B4-BE49-F238E27FC236}">
                <a16:creationId xmlns:a16="http://schemas.microsoft.com/office/drawing/2014/main" id="{EE15F06E-370E-5949-814B-830F643BE756}"/>
              </a:ext>
            </a:extLst>
          </p:cNvPr>
          <p:cNvSpPr/>
          <p:nvPr/>
        </p:nvSpPr>
        <p:spPr>
          <a:xfrm>
            <a:off x="7122160" y="6019800"/>
            <a:ext cx="650240" cy="3555365"/>
          </a:xfrm>
          <a:custGeom>
            <a:avLst/>
            <a:gdLst/>
            <a:ahLst/>
            <a:cxnLst/>
            <a:rect l="l" t="t" r="r" b="b"/>
            <a:pathLst>
              <a:path w="650240" h="3555365">
                <a:moveTo>
                  <a:pt x="0" y="3554895"/>
                </a:moveTo>
                <a:lnTo>
                  <a:pt x="650227" y="3554895"/>
                </a:lnTo>
                <a:lnTo>
                  <a:pt x="650227" y="0"/>
                </a:lnTo>
                <a:lnTo>
                  <a:pt x="0" y="0"/>
                </a:lnTo>
                <a:lnTo>
                  <a:pt x="0" y="3554895"/>
                </a:lnTo>
                <a:close/>
              </a:path>
            </a:pathLst>
          </a:custGeom>
          <a:solidFill>
            <a:srgbClr val="E26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C9BAB7A-F0EF-D341-B634-4B78E6CB6A0E}"/>
              </a:ext>
            </a:extLst>
          </p:cNvPr>
          <p:cNvSpPr txBox="1">
            <a:spLocks/>
          </p:cNvSpPr>
          <p:nvPr/>
        </p:nvSpPr>
        <p:spPr>
          <a:xfrm>
            <a:off x="528918" y="376518"/>
            <a:ext cx="67056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b="0" i="0" kern="1200" baseline="0" smtClean="0">
                <a:solidFill>
                  <a:srgbClr val="3B1C0E"/>
                </a:solidFill>
                <a:effectLst/>
                <a:latin typeface="Montserrat-Semi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511A00"/>
                </a:solidFill>
                <a:latin typeface="Cooper Std Black" panose="0208090304030B020404" pitchFamily="18" charset="77"/>
              </a:rPr>
              <a:t>Lorem ipsum dolor sit</a:t>
            </a:r>
          </a:p>
          <a:p>
            <a:endParaRPr lang="en-US" dirty="0"/>
          </a:p>
        </p:txBody>
      </p:sp>
      <p:pic>
        <p:nvPicPr>
          <p:cNvPr id="20" name="Picture Placeholder 4" descr="A picture containing indoor, person, kitchen, young&#10;&#10;Description automatically generated">
            <a:extLst>
              <a:ext uri="{FF2B5EF4-FFF2-40B4-BE49-F238E27FC236}">
                <a16:creationId xmlns:a16="http://schemas.microsoft.com/office/drawing/2014/main" id="{48799980-421E-D541-A419-A529174B8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r="495"/>
          <a:stretch>
            <a:fillRect/>
          </a:stretch>
        </p:blipFill>
        <p:spPr>
          <a:xfrm>
            <a:off x="4396981" y="1894312"/>
            <a:ext cx="3382123" cy="2246205"/>
          </a:xfrm>
          <a:prstGeom prst="rect">
            <a:avLst/>
          </a:prstGeom>
        </p:spPr>
      </p:pic>
      <p:pic>
        <p:nvPicPr>
          <p:cNvPr id="21" name="Picture Placeholder 6" descr="A picture containing indoor, person, kitchen, young&#10;&#10;Description automatically generated">
            <a:extLst>
              <a:ext uri="{FF2B5EF4-FFF2-40B4-BE49-F238E27FC236}">
                <a16:creationId xmlns:a16="http://schemas.microsoft.com/office/drawing/2014/main" id="{ECD6CC3B-4204-134B-8782-393894080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r="495"/>
          <a:stretch>
            <a:fillRect/>
          </a:stretch>
        </p:blipFill>
        <p:spPr>
          <a:xfrm>
            <a:off x="4376195" y="6897795"/>
            <a:ext cx="3404143" cy="224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7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k object 16">
            <a:extLst>
              <a:ext uri="{FF2B5EF4-FFF2-40B4-BE49-F238E27FC236}">
                <a16:creationId xmlns:a16="http://schemas.microsoft.com/office/drawing/2014/main" id="{D77D3BE0-8944-C744-AF6D-A429A8DC98BF}"/>
              </a:ext>
            </a:extLst>
          </p:cNvPr>
          <p:cNvSpPr/>
          <p:nvPr/>
        </p:nvSpPr>
        <p:spPr>
          <a:xfrm>
            <a:off x="-38100" y="0"/>
            <a:ext cx="4114800" cy="4572000"/>
          </a:xfrm>
          <a:custGeom>
            <a:avLst/>
            <a:gdLst/>
            <a:ahLst/>
            <a:cxnLst/>
            <a:rect l="l" t="t" r="r" b="b"/>
            <a:pathLst>
              <a:path w="4114800" h="4572000">
                <a:moveTo>
                  <a:pt x="0" y="4572000"/>
                </a:moveTo>
                <a:lnTo>
                  <a:pt x="4114800" y="4572000"/>
                </a:lnTo>
                <a:lnTo>
                  <a:pt x="4114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ED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16">
            <a:extLst>
              <a:ext uri="{FF2B5EF4-FFF2-40B4-BE49-F238E27FC236}">
                <a16:creationId xmlns:a16="http://schemas.microsoft.com/office/drawing/2014/main" id="{B992D26C-DD2E-D644-A13F-527B87CFED9A}"/>
              </a:ext>
            </a:extLst>
          </p:cNvPr>
          <p:cNvSpPr/>
          <p:nvPr/>
        </p:nvSpPr>
        <p:spPr>
          <a:xfrm>
            <a:off x="0" y="5029200"/>
            <a:ext cx="4114800" cy="4572000"/>
          </a:xfrm>
          <a:custGeom>
            <a:avLst/>
            <a:gdLst/>
            <a:ahLst/>
            <a:cxnLst/>
            <a:rect l="l" t="t" r="r" b="b"/>
            <a:pathLst>
              <a:path w="4114800" h="4572000">
                <a:moveTo>
                  <a:pt x="0" y="4572000"/>
                </a:moveTo>
                <a:lnTo>
                  <a:pt x="4114800" y="4572000"/>
                </a:lnTo>
                <a:lnTo>
                  <a:pt x="41148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ED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5BBF1FB2-1143-9849-9BA5-880CE340C526}"/>
              </a:ext>
            </a:extLst>
          </p:cNvPr>
          <p:cNvSpPr txBox="1"/>
          <p:nvPr/>
        </p:nvSpPr>
        <p:spPr>
          <a:xfrm>
            <a:off x="1550643" y="4681671"/>
            <a:ext cx="467169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.5 inches </a:t>
            </a:r>
            <a:r>
              <a:rPr sz="1150" spc="-10" dirty="0">
                <a:solidFill>
                  <a:srgbClr val="231F20"/>
                </a:solidFill>
                <a:latin typeface="Source Sans Pro"/>
                <a:cs typeface="Source Sans Pro"/>
              </a:rPr>
              <a:t>at bottom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must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remain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clear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of </a:t>
            </a:r>
            <a:r>
              <a:rPr sz="1150" spc="-15" dirty="0">
                <a:solidFill>
                  <a:srgbClr val="231F20"/>
                </a:solidFill>
                <a:latin typeface="Source Sans Pro"/>
                <a:cs typeface="Source Sans Pro"/>
              </a:rPr>
              <a:t>text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and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color </a:t>
            </a:r>
            <a:r>
              <a:rPr sz="1150" spc="-10" dirty="0">
                <a:solidFill>
                  <a:srgbClr val="231F20"/>
                </a:solidFill>
                <a:latin typeface="Source Sans Pro"/>
                <a:cs typeface="Source Sans Pro"/>
              </a:rPr>
              <a:t>to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allow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for bar</a:t>
            </a:r>
            <a:r>
              <a:rPr sz="1150" spc="135" dirty="0">
                <a:solidFill>
                  <a:srgbClr val="231F20"/>
                </a:solidFill>
                <a:latin typeface="Source Sans Pro"/>
                <a:cs typeface="Source Sans Pro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code.</a:t>
            </a:r>
            <a:endParaRPr sz="1150" dirty="0">
              <a:latin typeface="Source Sans Pro"/>
              <a:cs typeface="Source Sans Pro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2220E81B-BB44-F847-A2AD-5F020BAAD797}"/>
              </a:ext>
            </a:extLst>
          </p:cNvPr>
          <p:cNvSpPr txBox="1"/>
          <p:nvPr/>
        </p:nvSpPr>
        <p:spPr>
          <a:xfrm>
            <a:off x="4495800" y="1062533"/>
            <a:ext cx="14293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SourceSansPro-Semibold"/>
                <a:cs typeface="SourceSansPro-Semibold"/>
              </a:rPr>
              <a:t>Office</a:t>
            </a:r>
            <a:r>
              <a:rPr sz="900" b="1" spc="-5" dirty="0">
                <a:solidFill>
                  <a:srgbClr val="231F20"/>
                </a:solidFill>
                <a:latin typeface="SourceSansPro-Semibold"/>
                <a:cs typeface="SourceSansPro-Semibold"/>
              </a:rPr>
              <a:t> </a:t>
            </a:r>
            <a:r>
              <a:rPr sz="900" b="1" dirty="0">
                <a:solidFill>
                  <a:srgbClr val="231F20"/>
                </a:solidFill>
                <a:latin typeface="SourceSansPro-Semibold"/>
                <a:cs typeface="SourceSansPro-Semibold"/>
              </a:rPr>
              <a:t>name</a:t>
            </a:r>
            <a:endParaRPr sz="900" dirty="0">
              <a:latin typeface="SourceSansPro-Semibold"/>
              <a:cs typeface="SourceSansPro-Semibol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1903 W </a:t>
            </a:r>
            <a:r>
              <a:rPr sz="900" spc="-5" dirty="0">
                <a:solidFill>
                  <a:srgbClr val="231F20"/>
                </a:solidFill>
                <a:latin typeface="SourceSansPro-Light"/>
                <a:cs typeface="SourceSansPro-Light"/>
              </a:rPr>
              <a:t>Michigan </a:t>
            </a: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Ave  </a:t>
            </a:r>
            <a:r>
              <a:rPr sz="900" spc="-5" dirty="0">
                <a:solidFill>
                  <a:srgbClr val="231F20"/>
                </a:solidFill>
                <a:latin typeface="SourceSansPro-Light"/>
                <a:cs typeface="SourceSansPro-Light"/>
              </a:rPr>
              <a:t>Kalamazoo </a:t>
            </a: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MI 49008-mail</a:t>
            </a:r>
            <a:r>
              <a:rPr sz="900" spc="-50" dirty="0">
                <a:solidFill>
                  <a:srgbClr val="231F20"/>
                </a:solidFill>
                <a:latin typeface="SourceSansPro-Light"/>
                <a:cs typeface="SourceSansPro-Ligh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SourceSansPro-Light"/>
                <a:cs typeface="SourceSansPro-Light"/>
              </a:rPr>
              <a:t>stop</a:t>
            </a:r>
            <a:endParaRPr sz="900" dirty="0">
              <a:latin typeface="SourceSansPro-Light"/>
              <a:cs typeface="SourceSansPro-Ligh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2B2051-5FD4-1844-85F8-5C17550A0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1000"/>
            <a:ext cx="1816100" cy="571500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63CF42FF-ACD5-CF42-B1DC-AD3D4D75DE2C}"/>
              </a:ext>
            </a:extLst>
          </p:cNvPr>
          <p:cNvSpPr txBox="1"/>
          <p:nvPr/>
        </p:nvSpPr>
        <p:spPr>
          <a:xfrm>
            <a:off x="1539645" y="9672771"/>
            <a:ext cx="467169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.5 inches </a:t>
            </a:r>
            <a:r>
              <a:rPr sz="1150" spc="-10" dirty="0">
                <a:solidFill>
                  <a:srgbClr val="231F20"/>
                </a:solidFill>
                <a:latin typeface="Source Sans Pro"/>
                <a:cs typeface="Source Sans Pro"/>
              </a:rPr>
              <a:t>at bottom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must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remain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clear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of </a:t>
            </a:r>
            <a:r>
              <a:rPr sz="1150" spc="-15" dirty="0">
                <a:solidFill>
                  <a:srgbClr val="231F20"/>
                </a:solidFill>
                <a:latin typeface="Source Sans Pro"/>
                <a:cs typeface="Source Sans Pro"/>
              </a:rPr>
              <a:t>text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and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color </a:t>
            </a:r>
            <a:r>
              <a:rPr sz="1150" spc="-10" dirty="0">
                <a:solidFill>
                  <a:srgbClr val="231F20"/>
                </a:solidFill>
                <a:latin typeface="Source Sans Pro"/>
                <a:cs typeface="Source Sans Pro"/>
              </a:rPr>
              <a:t>to </a:t>
            </a:r>
            <a:r>
              <a:rPr sz="1150" dirty="0">
                <a:solidFill>
                  <a:srgbClr val="231F20"/>
                </a:solidFill>
                <a:latin typeface="Source Sans Pro"/>
                <a:cs typeface="Source Sans Pro"/>
              </a:rPr>
              <a:t>allow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for bar</a:t>
            </a:r>
            <a:r>
              <a:rPr sz="1150" spc="135" dirty="0">
                <a:solidFill>
                  <a:srgbClr val="231F20"/>
                </a:solidFill>
                <a:latin typeface="Source Sans Pro"/>
                <a:cs typeface="Source Sans Pro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Source Sans Pro"/>
                <a:cs typeface="Source Sans Pro"/>
              </a:rPr>
              <a:t>code.</a:t>
            </a:r>
            <a:endParaRPr sz="1150" dirty="0">
              <a:latin typeface="Source Sans Pro"/>
              <a:cs typeface="Source Sans Pro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886BAEB7-FBDD-3B47-B54E-043E5A822933}"/>
              </a:ext>
            </a:extLst>
          </p:cNvPr>
          <p:cNvSpPr txBox="1"/>
          <p:nvPr/>
        </p:nvSpPr>
        <p:spPr>
          <a:xfrm>
            <a:off x="4484802" y="6053633"/>
            <a:ext cx="14293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SourceSansPro-Semibold"/>
                <a:cs typeface="SourceSansPro-Semibold"/>
              </a:rPr>
              <a:t>Office</a:t>
            </a:r>
            <a:r>
              <a:rPr sz="900" b="1" spc="-5" dirty="0">
                <a:solidFill>
                  <a:srgbClr val="231F20"/>
                </a:solidFill>
                <a:latin typeface="SourceSansPro-Semibold"/>
                <a:cs typeface="SourceSansPro-Semibold"/>
              </a:rPr>
              <a:t> </a:t>
            </a:r>
            <a:r>
              <a:rPr sz="900" b="1" dirty="0">
                <a:solidFill>
                  <a:srgbClr val="231F20"/>
                </a:solidFill>
                <a:latin typeface="SourceSansPro-Semibold"/>
                <a:cs typeface="SourceSansPro-Semibold"/>
              </a:rPr>
              <a:t>name</a:t>
            </a:r>
            <a:endParaRPr sz="900" dirty="0">
              <a:latin typeface="SourceSansPro-Semibold"/>
              <a:cs typeface="SourceSansPro-Semibold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1903 W </a:t>
            </a:r>
            <a:r>
              <a:rPr sz="900" spc="-5" dirty="0">
                <a:solidFill>
                  <a:srgbClr val="231F20"/>
                </a:solidFill>
                <a:latin typeface="SourceSansPro-Light"/>
                <a:cs typeface="SourceSansPro-Light"/>
              </a:rPr>
              <a:t>Michigan </a:t>
            </a: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Ave  </a:t>
            </a:r>
            <a:r>
              <a:rPr sz="900" spc="-5" dirty="0">
                <a:solidFill>
                  <a:srgbClr val="231F20"/>
                </a:solidFill>
                <a:latin typeface="SourceSansPro-Light"/>
                <a:cs typeface="SourceSansPro-Light"/>
              </a:rPr>
              <a:t>Kalamazoo </a:t>
            </a:r>
            <a:r>
              <a:rPr sz="900" dirty="0">
                <a:solidFill>
                  <a:srgbClr val="231F20"/>
                </a:solidFill>
                <a:latin typeface="SourceSansPro-Light"/>
                <a:cs typeface="SourceSansPro-Light"/>
              </a:rPr>
              <a:t>MI 49008-mail</a:t>
            </a:r>
            <a:r>
              <a:rPr sz="900" spc="-50" dirty="0">
                <a:solidFill>
                  <a:srgbClr val="231F20"/>
                </a:solidFill>
                <a:latin typeface="SourceSansPro-Light"/>
                <a:cs typeface="SourceSansPro-Ligh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SourceSansPro-Light"/>
                <a:cs typeface="SourceSansPro-Light"/>
              </a:rPr>
              <a:t>stop</a:t>
            </a:r>
            <a:endParaRPr sz="900" dirty="0">
              <a:latin typeface="SourceSansPro-Light"/>
              <a:cs typeface="SourceSansPro-Ligh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756C59-B08B-4E44-A6EA-8B53FD104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02" y="5372100"/>
            <a:ext cx="1816100" cy="571500"/>
          </a:xfrm>
          <a:prstGeom prst="rect">
            <a:avLst/>
          </a:prstGeom>
        </p:spPr>
      </p:pic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0B2C8651-A131-884B-BD8A-8CB1D060414D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457200"/>
            <a:ext cx="3276600" cy="304800"/>
          </a:xfrm>
        </p:spPr>
        <p:txBody>
          <a:bodyPr>
            <a:normAutofit fontScale="92500" lnSpcReduction="20000"/>
          </a:bodyPr>
          <a:lstStyle>
            <a:lvl1pPr marL="0" indent="0">
              <a:buNone/>
              <a:defRPr sz="2000" baseline="0">
                <a:solidFill>
                  <a:srgbClr val="C0504D"/>
                </a:solidFill>
                <a:latin typeface="Montserrat SemiBold" pitchFamily="2" charset="77"/>
              </a:defRPr>
            </a:lvl1pPr>
            <a:lvl2pPr>
              <a:defRPr sz="2000" baseline="0">
                <a:latin typeface="Montserrat SemiBold" pitchFamily="2" charset="77"/>
              </a:defRPr>
            </a:lvl2pPr>
            <a:lvl3pPr>
              <a:defRPr sz="2000" baseline="0">
                <a:latin typeface="Montserrat SemiBold" pitchFamily="2" charset="77"/>
              </a:defRPr>
            </a:lvl3pPr>
            <a:lvl4pPr>
              <a:defRPr sz="2000" baseline="0">
                <a:latin typeface="Montserrat SemiBold" pitchFamily="2" charset="77"/>
              </a:defRPr>
            </a:lvl4pPr>
            <a:lvl5pPr>
              <a:defRPr sz="2000" baseline="0">
                <a:latin typeface="Montserrat SemiBold" pitchFamily="2" charset="77"/>
              </a:defRPr>
            </a:lvl5pPr>
          </a:lstStyle>
          <a:p>
            <a:pPr lvl="0"/>
            <a:r>
              <a:rPr lang="en-US" dirty="0">
                <a:solidFill>
                  <a:srgbClr val="E26329"/>
                </a:solidFill>
              </a:rPr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70597EEA-18E1-B44A-9660-AF2B6CE105C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914400"/>
            <a:ext cx="3276600" cy="228600"/>
          </a:xfrm>
        </p:spPr>
        <p:txBody>
          <a:bodyPr>
            <a:normAutofit fontScale="85000" lnSpcReduction="20000"/>
          </a:bodyPr>
          <a:lstStyle>
            <a:lvl1pPr marL="0" indent="0">
              <a:buNone/>
              <a:defRPr sz="1400" baseline="0">
                <a:solidFill>
                  <a:srgbClr val="3B1C0E"/>
                </a:solidFill>
                <a:latin typeface="Montserrat SemiBold" pitchFamily="2" charset="77"/>
              </a:defRPr>
            </a:lvl1pPr>
            <a:lvl2pPr>
              <a:defRPr sz="2000" baseline="0">
                <a:latin typeface="Montserrat SemiBold" pitchFamily="2" charset="77"/>
              </a:defRPr>
            </a:lvl2pPr>
            <a:lvl3pPr>
              <a:defRPr sz="2000" baseline="0">
                <a:latin typeface="Montserrat SemiBold" pitchFamily="2" charset="77"/>
              </a:defRPr>
            </a:lvl3pPr>
            <a:lvl4pPr>
              <a:defRPr sz="2000" baseline="0">
                <a:latin typeface="Montserrat SemiBold" pitchFamily="2" charset="77"/>
              </a:defRPr>
            </a:lvl4pPr>
            <a:lvl5pPr>
              <a:defRPr sz="2000" baseline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16C1D95C-E1E2-6C49-8C6E-27B0A448D14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5410200"/>
            <a:ext cx="3276600" cy="304800"/>
          </a:xfrm>
        </p:spPr>
        <p:txBody>
          <a:bodyPr>
            <a:normAutofit fontScale="92500" lnSpcReduction="20000"/>
          </a:bodyPr>
          <a:lstStyle>
            <a:lvl1pPr marL="0" indent="0">
              <a:buNone/>
              <a:defRPr sz="2000" b="1" i="0">
                <a:solidFill>
                  <a:srgbClr val="C0504D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>
                <a:solidFill>
                  <a:srgbClr val="E26329"/>
                </a:solidFill>
              </a:rPr>
              <a:t>Lorem ipsum dolor sit</a:t>
            </a:r>
          </a:p>
          <a:p>
            <a:pPr lvl="0"/>
            <a:endParaRPr lang="en-US" dirty="0"/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7BE9CF54-C983-E44A-B985-188F3D6143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5867400"/>
            <a:ext cx="3276600" cy="228600"/>
          </a:xfrm>
        </p:spPr>
        <p:txBody>
          <a:bodyPr>
            <a:normAutofit fontScale="85000" lnSpcReduction="20000"/>
          </a:bodyPr>
          <a:lstStyle>
            <a:lvl1pPr marL="0" indent="0">
              <a:buNone/>
              <a:defRPr sz="1400" b="1" i="0">
                <a:solidFill>
                  <a:srgbClr val="3B1C0E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1999A6A4-583D-EE4D-9332-98897764F330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3200400"/>
            <a:ext cx="2971800" cy="228600"/>
          </a:xfrm>
        </p:spPr>
        <p:txBody>
          <a:bodyPr>
            <a:normAutofit fontScale="92500" lnSpcReduction="10000"/>
          </a:bodyPr>
          <a:lstStyle>
            <a:lvl1pPr marL="0" indent="0">
              <a:buNone/>
              <a:defRPr sz="1000" baseline="0">
                <a:solidFill>
                  <a:srgbClr val="00908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sz="1200" baseline="0" dirty="0">
                <a:latin typeface="Montserrat SemiBold" pitchFamily="2" charset="77"/>
              </a:rPr>
              <a:t>Lorem ipsum dolor sit </a:t>
            </a:r>
            <a:r>
              <a:rPr lang="en-US" sz="1200" baseline="0" dirty="0" err="1">
                <a:latin typeface="Montserrat SemiBold" pitchFamily="2" charset="77"/>
              </a:rPr>
              <a:t>amet</a:t>
            </a:r>
            <a:endParaRPr lang="en-US" dirty="0"/>
          </a:p>
        </p:txBody>
      </p:sp>
      <p:sp>
        <p:nvSpPr>
          <p:cNvPr id="45" name="Text Placeholder 45">
            <a:extLst>
              <a:ext uri="{FF2B5EF4-FFF2-40B4-BE49-F238E27FC236}">
                <a16:creationId xmlns:a16="http://schemas.microsoft.com/office/drawing/2014/main" id="{C9D7F001-2580-FE4A-8DC6-D189F1320FC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3505200"/>
            <a:ext cx="2514600" cy="838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latin typeface="Montserrat" pitchFamily="2" charset="77"/>
              </a:defRPr>
            </a:lvl1pPr>
          </a:lstStyle>
          <a:p>
            <a:pPr lvl="0"/>
            <a:r>
              <a:rPr lang="en-US" sz="1000" baseline="0" dirty="0">
                <a:latin typeface="Montserrat" pitchFamily="2" charset="77"/>
              </a:rPr>
              <a:t>Lorem ipsum dolor sit </a:t>
            </a:r>
            <a:r>
              <a:rPr lang="en-US" sz="1000" baseline="0" dirty="0" err="1">
                <a:latin typeface="Montserrat" pitchFamily="2" charset="77"/>
              </a:rPr>
              <a:t>amet</a:t>
            </a:r>
            <a:r>
              <a:rPr lang="en-US" sz="1000" baseline="0" dirty="0">
                <a:latin typeface="Montserrat" pitchFamily="2" charset="77"/>
              </a:rPr>
              <a:t>, </a:t>
            </a:r>
            <a:r>
              <a:rPr lang="en-US" sz="1000" baseline="0" dirty="0" err="1">
                <a:latin typeface="Montserrat" pitchFamily="2" charset="77"/>
              </a:rPr>
              <a:t>consectetuer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adipiscing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elit</a:t>
            </a:r>
            <a:r>
              <a:rPr lang="en-US" sz="1000" baseline="0" dirty="0">
                <a:latin typeface="Montserrat" pitchFamily="2" charset="77"/>
              </a:rPr>
              <a:t>. Maecenas </a:t>
            </a:r>
            <a:r>
              <a:rPr lang="en-US" sz="1000" baseline="0" dirty="0" err="1">
                <a:latin typeface="Montserrat" pitchFamily="2" charset="77"/>
              </a:rPr>
              <a:t>porttitor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congue</a:t>
            </a:r>
            <a:r>
              <a:rPr lang="en-US" sz="1000" baseline="0" dirty="0">
                <a:latin typeface="Montserrat" pitchFamily="2" charset="77"/>
              </a:rPr>
              <a:t> </a:t>
            </a:r>
            <a:r>
              <a:rPr lang="en-US" sz="1000" baseline="0" dirty="0" err="1">
                <a:latin typeface="Montserrat" pitchFamily="2" charset="77"/>
              </a:rPr>
              <a:t>massa</a:t>
            </a:r>
            <a:r>
              <a:rPr lang="en-US" sz="1000" baseline="0" dirty="0">
                <a:latin typeface="Montserrat" pitchFamily="2" charset="77"/>
              </a:rPr>
              <a:t>. Fusce posuere, magna sed pulvinar</a:t>
            </a:r>
          </a:p>
          <a:p>
            <a:pPr lvl="0"/>
            <a:endParaRPr lang="en-US" sz="1000" baseline="0" dirty="0">
              <a:latin typeface="Montserrat" pitchFamily="2" charset="77"/>
            </a:endParaRP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C426DE92-D391-3A44-8651-1F512D97BBC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8153400"/>
            <a:ext cx="2971800" cy="228600"/>
          </a:xfrm>
        </p:spPr>
        <p:txBody>
          <a:bodyPr>
            <a:normAutofit fontScale="92500" lnSpcReduction="10000"/>
          </a:bodyPr>
          <a:lstStyle>
            <a:lvl1pPr marL="0" indent="0">
              <a:buNone/>
              <a:defRPr sz="1000" baseline="0">
                <a:solidFill>
                  <a:srgbClr val="00908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sz="1200" baseline="0" dirty="0">
                <a:solidFill>
                  <a:srgbClr val="00927C"/>
                </a:solidFill>
                <a:latin typeface="Montserrat SemiBold" pitchFamily="2" charset="77"/>
              </a:rPr>
              <a:t>Lorem ipsum dolor sit </a:t>
            </a:r>
            <a:r>
              <a:rPr lang="en-US" sz="1200" baseline="0" dirty="0" err="1">
                <a:solidFill>
                  <a:srgbClr val="00927C"/>
                </a:solidFill>
              </a:rPr>
              <a:t>amet</a:t>
            </a:r>
            <a:endParaRPr lang="en-US" dirty="0">
              <a:solidFill>
                <a:srgbClr val="00927C"/>
              </a:solidFill>
            </a:endParaRPr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30F79CE9-5D96-9648-AC1A-C6697A41A1CA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8458200"/>
            <a:ext cx="2514600" cy="83820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latin typeface="Montserrat" pitchFamily="2" charset="77"/>
              </a:defRPr>
            </a:lvl1pPr>
          </a:lstStyle>
          <a:p>
            <a:pPr lvl="0"/>
            <a:r>
              <a:rPr lang="en-US" sz="1000" baseline="0" dirty="0">
                <a:latin typeface="Montserrat" pitchFamily="2" charset="77"/>
              </a:rPr>
              <a:t>Lorem ipsum dolor sit amet, consectetuer adipiscing elit. Maecenas porttitor congue massa. Fusce posuere, magna sed pulvinar</a:t>
            </a:r>
          </a:p>
        </p:txBody>
      </p:sp>
      <p:sp>
        <p:nvSpPr>
          <p:cNvPr id="48" name="Text Placeholder 49">
            <a:extLst>
              <a:ext uri="{FF2B5EF4-FFF2-40B4-BE49-F238E27FC236}">
                <a16:creationId xmlns:a16="http://schemas.microsoft.com/office/drawing/2014/main" id="{67B04189-A491-FB4A-94D1-72C735E82698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1219200"/>
            <a:ext cx="3048000" cy="1676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solidFill>
                  <a:srgbClr val="3B1C0E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commodo magna eros quis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amet, consectetuer adipiscing elit. Maecenas porttitor congue massa. </a:t>
            </a:r>
          </a:p>
          <a:p>
            <a:pPr lvl="0"/>
            <a:endParaRPr lang="en-US" sz="900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sz="900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sz="900" baseline="0" dirty="0">
              <a:solidFill>
                <a:srgbClr val="3B1C0E"/>
              </a:solidFill>
              <a:latin typeface="Montserrat" pitchFamily="2" charset="77"/>
            </a:endParaRPr>
          </a:p>
          <a:p>
            <a:pPr lvl="0"/>
            <a:endParaRPr lang="en-US" dirty="0"/>
          </a:p>
        </p:txBody>
      </p:sp>
      <p:sp>
        <p:nvSpPr>
          <p:cNvPr id="49" name="Text Placeholder 49">
            <a:extLst>
              <a:ext uri="{FF2B5EF4-FFF2-40B4-BE49-F238E27FC236}">
                <a16:creationId xmlns:a16="http://schemas.microsoft.com/office/drawing/2014/main" id="{2AFF6D4E-D1AC-A747-AAF8-E8C041CE3451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81000" y="6172200"/>
            <a:ext cx="3048000" cy="151257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aseline="0">
                <a:solidFill>
                  <a:srgbClr val="3B1C0E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Lorem ipsum dolor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Fusce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posuere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magna sed pulvinar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ultricies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purus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lectus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malesuada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libero,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commodo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magna eros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quis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Fusce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posuere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magna sed pulvinar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ultricies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purus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lectus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malesuada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libero,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commodo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magna eros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quis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urna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Lorem ipsum dolor sit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amet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,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consectetuer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adipiscing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elit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Maecenas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porttitor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congue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 </a:t>
            </a:r>
            <a:r>
              <a:rPr lang="en-US" sz="900" baseline="0" dirty="0" err="1">
                <a:solidFill>
                  <a:srgbClr val="3B1C0E"/>
                </a:solidFill>
                <a:latin typeface="Montserrat" pitchFamily="2" charset="77"/>
              </a:rPr>
              <a:t>massa</a:t>
            </a:r>
            <a:r>
              <a:rPr lang="en-US" sz="900" baseline="0" dirty="0">
                <a:solidFill>
                  <a:srgbClr val="3B1C0E"/>
                </a:solidFill>
                <a:latin typeface="Montserrat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2871772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936</Words>
  <Application>Microsoft Macintosh PowerPoint</Application>
  <PresentationFormat>Custom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Calibri</vt:lpstr>
      <vt:lpstr>Calibri Light</vt:lpstr>
      <vt:lpstr>Cooper Std Black</vt:lpstr>
      <vt:lpstr>Montserrat</vt:lpstr>
      <vt:lpstr>Montserrat Light</vt:lpstr>
      <vt:lpstr>Montserrat SemiBold</vt:lpstr>
      <vt:lpstr>Montserrat-SemiBold</vt:lpstr>
      <vt:lpstr>Source Sans Pro</vt:lpstr>
      <vt:lpstr>SourceSansPro-Light</vt:lpstr>
      <vt:lpstr>SourceSansPro-Semibold</vt:lpstr>
      <vt:lpstr>2_Custom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cp:lastModifiedBy>SHELLI OSTERHOUT</cp:lastModifiedBy>
  <cp:revision>31</cp:revision>
  <dcterms:created xsi:type="dcterms:W3CDTF">2020-08-09T01:09:20Z</dcterms:created>
  <dcterms:modified xsi:type="dcterms:W3CDTF">2020-09-12T22:02:26Z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2020-08-09T00:00:00Z</vt:filetime>
  </property>
</Properties>
</file>