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6"/>
  </p:handoutMasterIdLst>
  <p:sldIdLst>
    <p:sldId id="259" r:id="rId2"/>
    <p:sldId id="261" r:id="rId3"/>
    <p:sldId id="264" r:id="rId4"/>
    <p:sldId id="265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629"/>
    <a:srgbClr val="C31D41"/>
    <a:srgbClr val="3B1C0E"/>
    <a:srgbClr val="00927C"/>
    <a:srgbClr val="FED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>
      <p:cViewPr varScale="1">
        <p:scale>
          <a:sx n="79" d="100"/>
          <a:sy n="79" d="100"/>
        </p:scale>
        <p:origin x="2368" y="224"/>
      </p:cViewPr>
      <p:guideLst>
        <p:guide orient="horz" pos="31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42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11577E-7FF3-5842-9FBA-136B272BA3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2A1BC-1B45-E64C-BCA0-60911E84E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6CB0-9800-3D43-B1CF-0F0D5D3C606C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03F54-5632-FB48-AC5C-AA8F5CF021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B43EA-6FC8-B94E-A766-2CAEC95F8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0290-A172-D241-A383-740417A4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2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0EA520E-CBC5-3446-831E-569896DE7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757241"/>
            <a:ext cx="7772400" cy="1984375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694F5A6-087B-F344-9EB5-E46D58EEC685}"/>
              </a:ext>
            </a:extLst>
          </p:cNvPr>
          <p:cNvSpPr txBox="1">
            <a:spLocks/>
          </p:cNvSpPr>
          <p:nvPr userDrawn="1"/>
        </p:nvSpPr>
        <p:spPr>
          <a:xfrm>
            <a:off x="1492249" y="2792362"/>
            <a:ext cx="5482482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40" dirty="0">
                <a:latin typeface="Cooper Std Black" panose="0208090304030B020404" pitchFamily="18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C2D0F90-67AE-4D45-9C7D-9B9471EFF34C}"/>
              </a:ext>
            </a:extLst>
          </p:cNvPr>
          <p:cNvSpPr txBox="1"/>
          <p:nvPr userDrawn="1"/>
        </p:nvSpPr>
        <p:spPr>
          <a:xfrm>
            <a:off x="1492248" y="3418881"/>
            <a:ext cx="4441751" cy="170399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7573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7573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7573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lang="en-US" sz="500" b="1" spc="-15" dirty="0">
              <a:solidFill>
                <a:srgbClr val="007573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b="0" i="0" spc="-15" dirty="0">
                <a:solidFill>
                  <a:srgbClr val="007573"/>
                </a:solidFill>
                <a:latin typeface="Montserrat" pitchFamily="2" charset="77"/>
                <a:cs typeface="Montserrat"/>
              </a:rPr>
              <a:t>Lorem ipsum dolor sit </a:t>
            </a:r>
            <a:r>
              <a:rPr lang="en-US" sz="1200" b="0" i="0" spc="-15" dirty="0" err="1">
                <a:solidFill>
                  <a:srgbClr val="007573"/>
                </a:solidFill>
                <a:latin typeface="Montserrat" pitchFamily="2" charset="77"/>
                <a:cs typeface="Montserrat"/>
              </a:rPr>
              <a:t>amet</a:t>
            </a:r>
            <a:endParaRPr sz="8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sed pulvinar ultricies, </a:t>
            </a:r>
            <a:r>
              <a:rPr lang="en-US" sz="800" dirty="0" err="1">
                <a:latin typeface="Montserrat" pitchFamily="2" charset="77"/>
              </a:rPr>
              <a:t>purus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lectus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malesuada</a:t>
            </a:r>
            <a:r>
              <a:rPr lang="en-US" sz="800" dirty="0">
                <a:latin typeface="Montserrat" pitchFamily="2" charset="77"/>
              </a:rPr>
              <a:t> libero, sit </a:t>
            </a:r>
            <a:r>
              <a:rPr lang="en-US" sz="800" dirty="0" err="1">
                <a:latin typeface="Montserrat" pitchFamily="2" charset="77"/>
              </a:rPr>
              <a:t>amet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commodo</a:t>
            </a:r>
            <a:r>
              <a:rPr lang="en-US" sz="800" dirty="0">
                <a:latin typeface="Montserrat" pitchFamily="2" charset="77"/>
              </a:rPr>
              <a:t>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D17F5D-AE44-8D4F-8AFB-780CC3F340A1}"/>
              </a:ext>
            </a:extLst>
          </p:cNvPr>
          <p:cNvSpPr/>
          <p:nvPr userDrawn="1"/>
        </p:nvSpPr>
        <p:spPr>
          <a:xfrm>
            <a:off x="457200" y="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4FAE0A7-55A3-ED4C-B837-A6083C2E8CD4}"/>
              </a:ext>
            </a:extLst>
          </p:cNvPr>
          <p:cNvSpPr/>
          <p:nvPr userDrawn="1"/>
        </p:nvSpPr>
        <p:spPr>
          <a:xfrm flipH="1">
            <a:off x="7242628" y="11307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FEBCCBE-A3CC-DD48-A4DA-AD68BD6926B9}"/>
              </a:ext>
            </a:extLst>
          </p:cNvPr>
          <p:cNvSpPr/>
          <p:nvPr userDrawn="1"/>
        </p:nvSpPr>
        <p:spPr>
          <a:xfrm>
            <a:off x="0" y="3875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23DD941-EEF3-F747-93A9-3586D4A77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5816"/>
            <a:ext cx="1438334" cy="45262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F5ED72-5460-7B47-BC1A-A4A8C086D9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57519"/>
            <a:ext cx="4942114" cy="1997377"/>
          </a:xfrm>
          <a:prstGeom prst="rect">
            <a:avLst/>
          </a:prstGeom>
        </p:spPr>
      </p:pic>
      <p:pic>
        <p:nvPicPr>
          <p:cNvPr id="18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2A3EDB4-6199-7944-984B-45C09860F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5786441"/>
            <a:ext cx="7772400" cy="1984375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A7A31CA7-4765-DA46-8181-DF27B8E4835B}"/>
              </a:ext>
            </a:extLst>
          </p:cNvPr>
          <p:cNvSpPr txBox="1">
            <a:spLocks/>
          </p:cNvSpPr>
          <p:nvPr userDrawn="1"/>
        </p:nvSpPr>
        <p:spPr>
          <a:xfrm>
            <a:off x="1492249" y="7821562"/>
            <a:ext cx="5482482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40" dirty="0">
                <a:latin typeface="Cooper Std Black" panose="0208090304030B020404" pitchFamily="18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5CC7BB8-34B6-4845-A287-A7D363D7F424}"/>
              </a:ext>
            </a:extLst>
          </p:cNvPr>
          <p:cNvSpPr txBox="1"/>
          <p:nvPr userDrawn="1"/>
        </p:nvSpPr>
        <p:spPr>
          <a:xfrm>
            <a:off x="1492248" y="8448081"/>
            <a:ext cx="4441751" cy="170399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7573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7573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7573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7573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lang="en-US" sz="500" b="1" spc="-15" dirty="0">
              <a:solidFill>
                <a:srgbClr val="007573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b="0" i="0" spc="-15" dirty="0">
                <a:solidFill>
                  <a:srgbClr val="007573"/>
                </a:solidFill>
                <a:latin typeface="Montserrat" pitchFamily="2" charset="77"/>
                <a:cs typeface="Montserrat"/>
              </a:rPr>
              <a:t>Lorem ipsum dolor sit </a:t>
            </a:r>
            <a:r>
              <a:rPr lang="en-US" sz="1200" b="0" i="0" spc="-15" dirty="0" err="1">
                <a:solidFill>
                  <a:srgbClr val="007573"/>
                </a:solidFill>
                <a:latin typeface="Montserrat" pitchFamily="2" charset="77"/>
                <a:cs typeface="Montserrat"/>
              </a:rPr>
              <a:t>amet</a:t>
            </a:r>
            <a:endParaRPr sz="8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sed pulvinar ultricies, </a:t>
            </a:r>
            <a:r>
              <a:rPr lang="en-US" sz="800" dirty="0" err="1">
                <a:latin typeface="Montserrat" pitchFamily="2" charset="77"/>
              </a:rPr>
              <a:t>purus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lectus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malesuada</a:t>
            </a:r>
            <a:r>
              <a:rPr lang="en-US" sz="800" dirty="0">
                <a:latin typeface="Montserrat" pitchFamily="2" charset="77"/>
              </a:rPr>
              <a:t> libero, sit </a:t>
            </a:r>
            <a:r>
              <a:rPr lang="en-US" sz="800" dirty="0" err="1">
                <a:latin typeface="Montserrat" pitchFamily="2" charset="77"/>
              </a:rPr>
              <a:t>amet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commodo</a:t>
            </a:r>
            <a:r>
              <a:rPr lang="en-US" sz="800" dirty="0">
                <a:latin typeface="Montserrat" pitchFamily="2" charset="77"/>
              </a:rPr>
              <a:t>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C34A2667-2815-1F43-8971-B4FA17F4DEAD}"/>
              </a:ext>
            </a:extLst>
          </p:cNvPr>
          <p:cNvSpPr/>
          <p:nvPr userDrawn="1"/>
        </p:nvSpPr>
        <p:spPr>
          <a:xfrm>
            <a:off x="457200" y="502920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D10B2BF9-39C6-8A4A-9675-E507A92F36B7}"/>
              </a:ext>
            </a:extLst>
          </p:cNvPr>
          <p:cNvSpPr/>
          <p:nvPr userDrawn="1"/>
        </p:nvSpPr>
        <p:spPr>
          <a:xfrm flipH="1">
            <a:off x="7242628" y="61599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352EE40E-F576-804D-A5D4-F96A5E921AC5}"/>
              </a:ext>
            </a:extLst>
          </p:cNvPr>
          <p:cNvSpPr/>
          <p:nvPr userDrawn="1"/>
        </p:nvSpPr>
        <p:spPr>
          <a:xfrm>
            <a:off x="0" y="54167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581684C-5E32-5945-A2AB-F923D5A8E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5016"/>
            <a:ext cx="1438334" cy="452623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DE240B-2A1E-D14D-A505-599822255B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86719"/>
            <a:ext cx="4942114" cy="19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6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>
            <a:extLst>
              <a:ext uri="{FF2B5EF4-FFF2-40B4-BE49-F238E27FC236}">
                <a16:creationId xmlns:a16="http://schemas.microsoft.com/office/drawing/2014/main" id="{D54CB68E-3081-2445-A592-04E7FFA4C0FE}"/>
              </a:ext>
            </a:extLst>
          </p:cNvPr>
          <p:cNvSpPr/>
          <p:nvPr userDrawn="1"/>
        </p:nvSpPr>
        <p:spPr>
          <a:xfrm>
            <a:off x="-38100" y="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C3FCEAD-367E-FC41-A9D9-4E974A2EC5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"/>
            <a:ext cx="3276600" cy="3048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4082916-FA93-2B48-888C-EE4B491DCA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14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EAE263C4-C9A1-9043-93FC-0AACD58B26B5}"/>
              </a:ext>
            </a:extLst>
          </p:cNvPr>
          <p:cNvSpPr/>
          <p:nvPr userDrawn="1"/>
        </p:nvSpPr>
        <p:spPr>
          <a:xfrm>
            <a:off x="0" y="502920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70A4BA6-5DFB-9B41-A6DA-FD633805C2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410200"/>
            <a:ext cx="3276600" cy="304800"/>
          </a:xfrm>
        </p:spPr>
        <p:txBody>
          <a:bodyPr/>
          <a:lstStyle>
            <a:lvl1pPr marL="0" indent="0">
              <a:buNone/>
              <a:defRPr sz="2000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706A3820-7E80-3A44-A242-D2313E260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867400"/>
            <a:ext cx="3276600" cy="228600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14957EF-89D6-0C40-B4D1-61E2E75576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200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C08584A0-3A67-5D4D-B2B9-757047B9A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505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</a:t>
            </a:r>
            <a:r>
              <a:rPr lang="en-US" sz="1000" baseline="0" dirty="0" err="1">
                <a:latin typeface="Montserrat" pitchFamily="2" charset="77"/>
              </a:rPr>
              <a:t>amet</a:t>
            </a:r>
            <a:r>
              <a:rPr lang="en-US" sz="1000" baseline="0" dirty="0">
                <a:latin typeface="Montserrat" pitchFamily="2" charset="77"/>
              </a:rPr>
              <a:t>, </a:t>
            </a:r>
            <a:r>
              <a:rPr lang="en-US" sz="1000" baseline="0" dirty="0" err="1">
                <a:latin typeface="Montserrat" pitchFamily="2" charset="77"/>
              </a:rPr>
              <a:t>consectetuer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adipiscing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elit</a:t>
            </a:r>
            <a:r>
              <a:rPr lang="en-US" sz="1000" baseline="0" dirty="0">
                <a:latin typeface="Montserrat" pitchFamily="2" charset="77"/>
              </a:rPr>
              <a:t>. Maecenas </a:t>
            </a:r>
            <a:r>
              <a:rPr lang="en-US" sz="1000" baseline="0" dirty="0" err="1">
                <a:latin typeface="Montserrat" pitchFamily="2" charset="77"/>
              </a:rPr>
              <a:t>porttitor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congue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massa</a:t>
            </a:r>
            <a:r>
              <a:rPr lang="en-US" sz="1000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000" baseline="0" dirty="0">
              <a:latin typeface="Montserrat" pitchFamily="2" charset="77"/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DBF8CAED-7654-3744-841C-21FF71291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8153400"/>
            <a:ext cx="2971800" cy="2286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B5CC2CA6-1E65-4A49-A9F8-24F48F5AB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8458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533DD85C-4A55-D449-8076-2D7173594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219200"/>
            <a:ext cx="3048000" cy="1676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715197D7-9668-254C-AF2F-D989E4CA1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6172200"/>
            <a:ext cx="3048000" cy="1600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2250" y="3418480"/>
            <a:ext cx="478790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cs typeface="Cooper St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6" r:id="rId3"/>
    <p:sldLayoutId id="2147483668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E73260D-6460-7047-902C-9712E359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757241"/>
            <a:ext cx="7772400" cy="198437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566638C-ACB2-5843-8D09-98303A875EE9}"/>
              </a:ext>
            </a:extLst>
          </p:cNvPr>
          <p:cNvSpPr txBox="1">
            <a:spLocks/>
          </p:cNvSpPr>
          <p:nvPr/>
        </p:nvSpPr>
        <p:spPr>
          <a:xfrm>
            <a:off x="1492249" y="2770060"/>
            <a:ext cx="5482482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40" dirty="0">
                <a:solidFill>
                  <a:srgbClr val="3B1C0E"/>
                </a:solidFill>
                <a:latin typeface="Montserrat" pitchFamily="2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F0DC50C-BF08-4841-812E-821C1697A87E}"/>
              </a:ext>
            </a:extLst>
          </p:cNvPr>
          <p:cNvSpPr txBox="1"/>
          <p:nvPr/>
        </p:nvSpPr>
        <p:spPr>
          <a:xfrm>
            <a:off x="1492248" y="3396579"/>
            <a:ext cx="4441751" cy="170399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lang="en-US" sz="500" b="1" spc="-15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b="0" i="0" spc="-15" dirty="0">
                <a:solidFill>
                  <a:srgbClr val="00927C"/>
                </a:solidFill>
                <a:latin typeface="Montserrat" pitchFamily="2" charset="77"/>
                <a:cs typeface="Montserrat"/>
              </a:rPr>
              <a:t>Lorem ipsum dolor sit </a:t>
            </a:r>
            <a:r>
              <a:rPr lang="en-US" sz="1200" b="0" i="0" spc="-15" dirty="0" err="1">
                <a:solidFill>
                  <a:srgbClr val="00927C"/>
                </a:solidFill>
                <a:latin typeface="Montserrat" pitchFamily="2" charset="77"/>
                <a:cs typeface="Montserrat"/>
              </a:rPr>
              <a:t>amet</a:t>
            </a:r>
            <a:endParaRPr sz="800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sed pulvinar ultricies, </a:t>
            </a:r>
            <a:r>
              <a:rPr lang="en-US" sz="800" dirty="0" err="1">
                <a:latin typeface="Montserrat" pitchFamily="2" charset="77"/>
              </a:rPr>
              <a:t>purus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lectus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malesuada</a:t>
            </a:r>
            <a:r>
              <a:rPr lang="en-US" sz="800" dirty="0">
                <a:latin typeface="Montserrat" pitchFamily="2" charset="77"/>
              </a:rPr>
              <a:t> libero, sit </a:t>
            </a:r>
            <a:r>
              <a:rPr lang="en-US" sz="800" dirty="0" err="1">
                <a:latin typeface="Montserrat" pitchFamily="2" charset="77"/>
              </a:rPr>
              <a:t>amet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commodo</a:t>
            </a:r>
            <a:r>
              <a:rPr lang="en-US" sz="800" dirty="0">
                <a:latin typeface="Montserrat" pitchFamily="2" charset="77"/>
              </a:rPr>
              <a:t>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DDE66DE-4B8C-3F45-AAC7-5576E5B3B25E}"/>
              </a:ext>
            </a:extLst>
          </p:cNvPr>
          <p:cNvSpPr/>
          <p:nvPr/>
        </p:nvSpPr>
        <p:spPr>
          <a:xfrm>
            <a:off x="457200" y="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8DB16621-EBB2-E24C-886A-AF61451B5DDF}"/>
              </a:ext>
            </a:extLst>
          </p:cNvPr>
          <p:cNvSpPr/>
          <p:nvPr/>
        </p:nvSpPr>
        <p:spPr>
          <a:xfrm flipH="1">
            <a:off x="7242628" y="11307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A4C7DF2-1D62-CC4A-93CD-794B16E218F8}"/>
              </a:ext>
            </a:extLst>
          </p:cNvPr>
          <p:cNvSpPr/>
          <p:nvPr/>
        </p:nvSpPr>
        <p:spPr>
          <a:xfrm>
            <a:off x="0" y="3875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A6E677-2C76-1442-B222-8452F5E2E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5816"/>
            <a:ext cx="1438334" cy="45262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810F0-25E5-444D-8AB5-98FAF3C3E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57519"/>
            <a:ext cx="4942114" cy="1997377"/>
          </a:xfrm>
          <a:prstGeom prst="rect">
            <a:avLst/>
          </a:prstGeom>
        </p:spPr>
      </p:pic>
      <p:pic>
        <p:nvPicPr>
          <p:cNvPr id="10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3204B2D-0C1D-7A47-B75C-76CC5A75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5786441"/>
            <a:ext cx="7772400" cy="198437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03944A2F-AD46-A742-AA38-03DE454FBC3B}"/>
              </a:ext>
            </a:extLst>
          </p:cNvPr>
          <p:cNvSpPr txBox="1">
            <a:spLocks/>
          </p:cNvSpPr>
          <p:nvPr/>
        </p:nvSpPr>
        <p:spPr>
          <a:xfrm>
            <a:off x="1492249" y="7799260"/>
            <a:ext cx="5482482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40" dirty="0">
                <a:solidFill>
                  <a:srgbClr val="3B1C0E"/>
                </a:solidFill>
                <a:latin typeface="Montserrat" pitchFamily="2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155B5C2-92F3-A542-970A-4847D2C48F60}"/>
              </a:ext>
            </a:extLst>
          </p:cNvPr>
          <p:cNvSpPr txBox="1"/>
          <p:nvPr/>
        </p:nvSpPr>
        <p:spPr>
          <a:xfrm>
            <a:off x="1492248" y="8425779"/>
            <a:ext cx="4441751" cy="170399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lang="en-US" sz="500" b="1" spc="-15" dirty="0">
              <a:solidFill>
                <a:srgbClr val="007573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200" b="0" i="0" spc="-15" dirty="0">
                <a:solidFill>
                  <a:srgbClr val="00927C"/>
                </a:solidFill>
                <a:latin typeface="Montserrat" pitchFamily="2" charset="77"/>
                <a:cs typeface="Montserrat"/>
              </a:rPr>
              <a:t>Lorem ipsum dolor sit </a:t>
            </a:r>
            <a:r>
              <a:rPr lang="en-US" sz="1200" b="0" i="0" spc="-15" dirty="0" err="1">
                <a:solidFill>
                  <a:srgbClr val="00927C"/>
                </a:solidFill>
                <a:latin typeface="Montserrat" pitchFamily="2" charset="77"/>
                <a:cs typeface="Montserrat"/>
              </a:rPr>
              <a:t>amet</a:t>
            </a:r>
            <a:endParaRPr sz="800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sed pulvinar ultricies, </a:t>
            </a:r>
            <a:r>
              <a:rPr lang="en-US" sz="800" dirty="0" err="1">
                <a:latin typeface="Montserrat" pitchFamily="2" charset="77"/>
              </a:rPr>
              <a:t>purus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lectus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malesuada</a:t>
            </a:r>
            <a:r>
              <a:rPr lang="en-US" sz="800" dirty="0">
                <a:latin typeface="Montserrat" pitchFamily="2" charset="77"/>
              </a:rPr>
              <a:t> libero, sit </a:t>
            </a:r>
            <a:r>
              <a:rPr lang="en-US" sz="800" dirty="0" err="1">
                <a:latin typeface="Montserrat" pitchFamily="2" charset="77"/>
              </a:rPr>
              <a:t>amet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commodo</a:t>
            </a:r>
            <a:r>
              <a:rPr lang="en-US" sz="800" dirty="0">
                <a:latin typeface="Montserrat" pitchFamily="2" charset="77"/>
              </a:rPr>
              <a:t>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240DB57-315E-D645-A422-BC0FE979CAFB}"/>
              </a:ext>
            </a:extLst>
          </p:cNvPr>
          <p:cNvSpPr/>
          <p:nvPr/>
        </p:nvSpPr>
        <p:spPr>
          <a:xfrm>
            <a:off x="457200" y="502920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8CCD2DC-0099-B94B-AC57-B0386B0C6CEB}"/>
              </a:ext>
            </a:extLst>
          </p:cNvPr>
          <p:cNvSpPr/>
          <p:nvPr/>
        </p:nvSpPr>
        <p:spPr>
          <a:xfrm flipH="1">
            <a:off x="7242628" y="61599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C0335501-589E-A04E-8212-DECC25A23C9C}"/>
              </a:ext>
            </a:extLst>
          </p:cNvPr>
          <p:cNvSpPr/>
          <p:nvPr/>
        </p:nvSpPr>
        <p:spPr>
          <a:xfrm>
            <a:off x="0" y="54167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CA6042B-859C-7B40-A728-FFE858CBE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5016"/>
            <a:ext cx="1438334" cy="45262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150803-B0F9-7E43-B6EE-41EA15814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86719"/>
            <a:ext cx="4942114" cy="19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E320C4D2-5B1B-A141-B5EE-C73667001733}"/>
              </a:ext>
            </a:extLst>
          </p:cNvPr>
          <p:cNvSpPr txBox="1"/>
          <p:nvPr/>
        </p:nvSpPr>
        <p:spPr>
          <a:xfrm>
            <a:off x="1550682" y="468170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86959E8-5610-284B-B870-C68E3BF86BB7}"/>
              </a:ext>
            </a:extLst>
          </p:cNvPr>
          <p:cNvSpPr txBox="1"/>
          <p:nvPr/>
        </p:nvSpPr>
        <p:spPr>
          <a:xfrm>
            <a:off x="1550682" y="971090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88B70FE7-E659-6040-BA1B-BF6B0C59FDCF}"/>
              </a:ext>
            </a:extLst>
          </p:cNvPr>
          <p:cNvSpPr txBox="1"/>
          <p:nvPr/>
        </p:nvSpPr>
        <p:spPr>
          <a:xfrm>
            <a:off x="5105400" y="980695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533CB1-B01B-FA44-A4B9-BE981405F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5" y="194768"/>
            <a:ext cx="2165760" cy="681533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81CC39C5-932A-FA4F-83A0-35F2BA70255B}"/>
              </a:ext>
            </a:extLst>
          </p:cNvPr>
          <p:cNvSpPr txBox="1"/>
          <p:nvPr/>
        </p:nvSpPr>
        <p:spPr>
          <a:xfrm>
            <a:off x="5105400" y="5956127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23A227-1F68-8E43-A32C-16F49773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5" y="5170200"/>
            <a:ext cx="2165760" cy="681533"/>
          </a:xfrm>
          <a:prstGeom prst="rect">
            <a:avLst/>
          </a:prstGeom>
        </p:spPr>
      </p:pic>
      <p:sp>
        <p:nvSpPr>
          <p:cNvPr id="23" name="object 8">
            <a:extLst>
              <a:ext uri="{FF2B5EF4-FFF2-40B4-BE49-F238E27FC236}">
                <a16:creationId xmlns:a16="http://schemas.microsoft.com/office/drawing/2014/main" id="{48BB739C-6406-DE4F-A3F8-0820931DCDDA}"/>
              </a:ext>
            </a:extLst>
          </p:cNvPr>
          <p:cNvSpPr/>
          <p:nvPr/>
        </p:nvSpPr>
        <p:spPr>
          <a:xfrm>
            <a:off x="0" y="0"/>
            <a:ext cx="457200" cy="4571999"/>
          </a:xfrm>
          <a:custGeom>
            <a:avLst/>
            <a:gdLst/>
            <a:ahLst/>
            <a:cxnLst/>
            <a:rect l="l" t="t" r="r" b="b"/>
            <a:pathLst>
              <a:path w="457200" h="320039">
                <a:moveTo>
                  <a:pt x="0" y="320042"/>
                </a:moveTo>
                <a:lnTo>
                  <a:pt x="457200" y="320042"/>
                </a:lnTo>
                <a:lnTo>
                  <a:pt x="457200" y="0"/>
                </a:lnTo>
                <a:lnTo>
                  <a:pt x="0" y="0"/>
                </a:lnTo>
                <a:lnTo>
                  <a:pt x="0" y="32004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8DE7D1C0-197E-FA41-96FA-3D2AFE6BBAAD}"/>
              </a:ext>
            </a:extLst>
          </p:cNvPr>
          <p:cNvSpPr/>
          <p:nvPr/>
        </p:nvSpPr>
        <p:spPr>
          <a:xfrm flipV="1">
            <a:off x="0" y="287779"/>
            <a:ext cx="4267200" cy="45719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E1A6B9E-73D7-FB46-8F79-4118D2CE98B9}"/>
              </a:ext>
            </a:extLst>
          </p:cNvPr>
          <p:cNvSpPr/>
          <p:nvPr/>
        </p:nvSpPr>
        <p:spPr>
          <a:xfrm>
            <a:off x="0" y="5029200"/>
            <a:ext cx="457200" cy="4571999"/>
          </a:xfrm>
          <a:custGeom>
            <a:avLst/>
            <a:gdLst/>
            <a:ahLst/>
            <a:cxnLst/>
            <a:rect l="l" t="t" r="r" b="b"/>
            <a:pathLst>
              <a:path w="457200" h="320039">
                <a:moveTo>
                  <a:pt x="0" y="320042"/>
                </a:moveTo>
                <a:lnTo>
                  <a:pt x="457200" y="320042"/>
                </a:lnTo>
                <a:lnTo>
                  <a:pt x="457200" y="0"/>
                </a:lnTo>
                <a:lnTo>
                  <a:pt x="0" y="0"/>
                </a:lnTo>
                <a:lnTo>
                  <a:pt x="0" y="32004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CFD95AD6-BF6A-7E45-89FE-BF4908A086EB}"/>
              </a:ext>
            </a:extLst>
          </p:cNvPr>
          <p:cNvSpPr/>
          <p:nvPr/>
        </p:nvSpPr>
        <p:spPr>
          <a:xfrm flipV="1">
            <a:off x="0" y="5316979"/>
            <a:ext cx="4267200" cy="45719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4B64EE9-E3BF-5542-9BD9-221E0D6D86FB}"/>
              </a:ext>
            </a:extLst>
          </p:cNvPr>
          <p:cNvSpPr txBox="1">
            <a:spLocks/>
          </p:cNvSpPr>
          <p:nvPr/>
        </p:nvSpPr>
        <p:spPr>
          <a:xfrm>
            <a:off x="723900" y="465711"/>
            <a:ext cx="32766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A12629"/>
                </a:solidFill>
              </a:rPr>
              <a:t>Lorem ipsum dolor sit</a:t>
            </a:r>
          </a:p>
          <a:p>
            <a:endParaRPr lang="en-US" kern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BA66B6-D254-C745-8A6C-C1630DAF25F7}"/>
              </a:ext>
            </a:extLst>
          </p:cNvPr>
          <p:cNvSpPr txBox="1">
            <a:spLocks/>
          </p:cNvSpPr>
          <p:nvPr/>
        </p:nvSpPr>
        <p:spPr>
          <a:xfrm>
            <a:off x="723900" y="876301"/>
            <a:ext cx="32766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</a:t>
            </a:r>
          </a:p>
          <a:p>
            <a:endParaRPr lang="en-US" kern="0" dirty="0"/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2A3CB7D5-2390-6E45-AB10-BF39ED1B47CA}"/>
              </a:ext>
            </a:extLst>
          </p:cNvPr>
          <p:cNvSpPr txBox="1">
            <a:spLocks/>
          </p:cNvSpPr>
          <p:nvPr/>
        </p:nvSpPr>
        <p:spPr>
          <a:xfrm>
            <a:off x="1136855" y="3104529"/>
            <a:ext cx="263504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rgbClr val="00927C"/>
                </a:solidFill>
              </a:rPr>
              <a:t>Lorem ipsum dolor sit </a:t>
            </a:r>
            <a:r>
              <a:rPr lang="en-US" sz="1200" kern="0" dirty="0" err="1">
                <a:solidFill>
                  <a:srgbClr val="00927C"/>
                </a:solidFill>
              </a:rPr>
              <a:t>amet</a:t>
            </a:r>
            <a:endParaRPr lang="en-US" kern="0" dirty="0">
              <a:solidFill>
                <a:srgbClr val="00927C"/>
              </a:solidFill>
            </a:endParaRPr>
          </a:p>
        </p:txBody>
      </p:sp>
      <p:sp>
        <p:nvSpPr>
          <p:cNvPr id="30" name="Text Placeholder 45">
            <a:extLst>
              <a:ext uri="{FF2B5EF4-FFF2-40B4-BE49-F238E27FC236}">
                <a16:creationId xmlns:a16="http://schemas.microsoft.com/office/drawing/2014/main" id="{27A41E67-7FEF-B249-AE1E-6DC34689700D}"/>
              </a:ext>
            </a:extLst>
          </p:cNvPr>
          <p:cNvSpPr txBox="1">
            <a:spLocks/>
          </p:cNvSpPr>
          <p:nvPr/>
        </p:nvSpPr>
        <p:spPr>
          <a:xfrm>
            <a:off x="1136855" y="3434003"/>
            <a:ext cx="1897290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buNone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Lorem ipsum dolor sit </a:t>
            </a:r>
            <a:r>
              <a:rPr lang="en-US" kern="0" dirty="0" err="1">
                <a:solidFill>
                  <a:sysClr val="windowText" lastClr="000000"/>
                </a:solidFill>
              </a:rPr>
              <a:t>amet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consectetuer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adipiscing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elit</a:t>
            </a:r>
            <a:r>
              <a:rPr lang="en-US" kern="0" dirty="0">
                <a:solidFill>
                  <a:sysClr val="windowText" lastClr="000000"/>
                </a:solidFill>
              </a:rPr>
              <a:t>. Maecenas </a:t>
            </a:r>
            <a:r>
              <a:rPr lang="en-US" kern="0" dirty="0" err="1">
                <a:solidFill>
                  <a:sysClr val="windowText" lastClr="000000"/>
                </a:solidFill>
              </a:rPr>
              <a:t>porttitor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congue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massa</a:t>
            </a:r>
            <a:r>
              <a:rPr lang="en-US" kern="0" dirty="0">
                <a:solidFill>
                  <a:sysClr val="windowText" lastClr="000000"/>
                </a:solidFill>
              </a:rPr>
              <a:t>. Fusce posuere, magna sed pulvinar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AE89C5D-0B60-564B-8AD0-B0B429CF0419}"/>
              </a:ext>
            </a:extLst>
          </p:cNvPr>
          <p:cNvSpPr txBox="1">
            <a:spLocks/>
          </p:cNvSpPr>
          <p:nvPr/>
        </p:nvSpPr>
        <p:spPr>
          <a:xfrm>
            <a:off x="723900" y="5653476"/>
            <a:ext cx="32766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A12629"/>
                </a:solidFill>
              </a:rPr>
              <a:t>Lorem ipsum dolor sit</a:t>
            </a:r>
          </a:p>
          <a:p>
            <a:endParaRPr lang="en-US" kern="0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EB67B1D-24EE-0F44-8631-5D26BD251BB8}"/>
              </a:ext>
            </a:extLst>
          </p:cNvPr>
          <p:cNvSpPr txBox="1">
            <a:spLocks/>
          </p:cNvSpPr>
          <p:nvPr/>
        </p:nvSpPr>
        <p:spPr>
          <a:xfrm>
            <a:off x="723900" y="6064066"/>
            <a:ext cx="32766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</a:t>
            </a:r>
          </a:p>
          <a:p>
            <a:endParaRPr lang="en-US" kern="0" dirty="0"/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8052913-DB4C-DE46-9031-640F9B0C52B7}"/>
              </a:ext>
            </a:extLst>
          </p:cNvPr>
          <p:cNvSpPr txBox="1">
            <a:spLocks/>
          </p:cNvSpPr>
          <p:nvPr/>
        </p:nvSpPr>
        <p:spPr>
          <a:xfrm>
            <a:off x="1136855" y="8292294"/>
            <a:ext cx="263504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rgbClr val="00927C"/>
                </a:solidFill>
              </a:rPr>
              <a:t>Lorem ipsum dolor sit </a:t>
            </a:r>
            <a:r>
              <a:rPr lang="en-US" sz="1200" kern="0" dirty="0" err="1">
                <a:solidFill>
                  <a:srgbClr val="00927C"/>
                </a:solidFill>
              </a:rPr>
              <a:t>amet</a:t>
            </a:r>
            <a:endParaRPr lang="en-US" kern="0" dirty="0">
              <a:solidFill>
                <a:srgbClr val="00927C"/>
              </a:solidFill>
            </a:endParaRPr>
          </a:p>
        </p:txBody>
      </p:sp>
      <p:sp>
        <p:nvSpPr>
          <p:cNvPr id="34" name="Text Placeholder 45">
            <a:extLst>
              <a:ext uri="{FF2B5EF4-FFF2-40B4-BE49-F238E27FC236}">
                <a16:creationId xmlns:a16="http://schemas.microsoft.com/office/drawing/2014/main" id="{A0626F7C-5A2F-3547-A4C5-CB2FEEF3CA92}"/>
              </a:ext>
            </a:extLst>
          </p:cNvPr>
          <p:cNvSpPr txBox="1">
            <a:spLocks/>
          </p:cNvSpPr>
          <p:nvPr/>
        </p:nvSpPr>
        <p:spPr>
          <a:xfrm>
            <a:off x="1136855" y="8621768"/>
            <a:ext cx="1897290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buNone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Lorem ipsum dolor sit </a:t>
            </a:r>
            <a:r>
              <a:rPr lang="en-US" kern="0" dirty="0" err="1">
                <a:solidFill>
                  <a:sysClr val="windowText" lastClr="000000"/>
                </a:solidFill>
              </a:rPr>
              <a:t>amet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consectetuer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adipiscing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elit</a:t>
            </a:r>
            <a:r>
              <a:rPr lang="en-US" kern="0" dirty="0">
                <a:solidFill>
                  <a:sysClr val="windowText" lastClr="000000"/>
                </a:solidFill>
              </a:rPr>
              <a:t>. Maecenas </a:t>
            </a:r>
            <a:r>
              <a:rPr lang="en-US" kern="0" dirty="0" err="1">
                <a:solidFill>
                  <a:sysClr val="windowText" lastClr="000000"/>
                </a:solidFill>
              </a:rPr>
              <a:t>porttitor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congue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massa</a:t>
            </a:r>
            <a:r>
              <a:rPr lang="en-US" kern="0" dirty="0">
                <a:solidFill>
                  <a:sysClr val="windowText" lastClr="000000"/>
                </a:solidFill>
              </a:rPr>
              <a:t>. Fusce posuere, magna sed pulvinar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 Placeholder 49">
            <a:extLst>
              <a:ext uri="{FF2B5EF4-FFF2-40B4-BE49-F238E27FC236}">
                <a16:creationId xmlns:a16="http://schemas.microsoft.com/office/drawing/2014/main" id="{96A105D8-1EEA-F343-B02D-F27A7C4B3611}"/>
              </a:ext>
            </a:extLst>
          </p:cNvPr>
          <p:cNvSpPr txBox="1">
            <a:spLocks/>
          </p:cNvSpPr>
          <p:nvPr/>
        </p:nvSpPr>
        <p:spPr>
          <a:xfrm>
            <a:off x="723900" y="6398454"/>
            <a:ext cx="3048000" cy="164290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 </a:t>
            </a:r>
            <a:r>
              <a:rPr lang="en-US" kern="0" dirty="0" err="1"/>
              <a:t>amet</a:t>
            </a:r>
            <a:r>
              <a:rPr lang="en-US" kern="0" dirty="0"/>
              <a:t>, </a:t>
            </a:r>
            <a:r>
              <a:rPr lang="en-US" kern="0" dirty="0" err="1"/>
              <a:t>consectetuer</a:t>
            </a:r>
            <a:r>
              <a:rPr lang="en-US" kern="0" dirty="0"/>
              <a:t> </a:t>
            </a:r>
            <a:r>
              <a:rPr lang="en-US" kern="0" dirty="0" err="1"/>
              <a:t>adipiscing</a:t>
            </a:r>
            <a:r>
              <a:rPr lang="en-US" kern="0" dirty="0"/>
              <a:t> </a:t>
            </a:r>
            <a:r>
              <a:rPr lang="en-US" kern="0" dirty="0" err="1"/>
              <a:t>elit</a:t>
            </a:r>
            <a:r>
              <a:rPr lang="en-US" kern="0" dirty="0"/>
              <a:t>. Maecenas </a:t>
            </a:r>
            <a:r>
              <a:rPr lang="en-US" kern="0" dirty="0" err="1"/>
              <a:t>porttitor</a:t>
            </a:r>
            <a:r>
              <a:rPr lang="en-US" kern="0" dirty="0"/>
              <a:t> </a:t>
            </a:r>
            <a:r>
              <a:rPr lang="en-US" kern="0" dirty="0" err="1"/>
              <a:t>congue</a:t>
            </a:r>
            <a:r>
              <a:rPr lang="en-US" kern="0" dirty="0"/>
              <a:t> </a:t>
            </a:r>
            <a:r>
              <a:rPr lang="en-US" kern="0" dirty="0" err="1"/>
              <a:t>massa</a:t>
            </a:r>
            <a:r>
              <a:rPr lang="en-US" kern="0" dirty="0"/>
              <a:t>. </a:t>
            </a:r>
            <a:r>
              <a:rPr lang="en-US" kern="0" dirty="0" err="1"/>
              <a:t>Fusce</a:t>
            </a:r>
            <a:r>
              <a:rPr lang="en-US" kern="0" dirty="0"/>
              <a:t> </a:t>
            </a:r>
            <a:r>
              <a:rPr lang="en-US" kern="0" dirty="0" err="1"/>
              <a:t>posuere</a:t>
            </a:r>
            <a:r>
              <a:rPr lang="en-US" kern="0" dirty="0"/>
              <a:t>, magna sed pulvinar </a:t>
            </a:r>
            <a:r>
              <a:rPr lang="en-US" kern="0" dirty="0" err="1"/>
              <a:t>ultricies</a:t>
            </a:r>
            <a:r>
              <a:rPr lang="en-US" kern="0" dirty="0"/>
              <a:t>, </a:t>
            </a:r>
            <a:r>
              <a:rPr lang="en-US" kern="0" dirty="0" err="1"/>
              <a:t>purus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Nunc </a:t>
            </a:r>
            <a:r>
              <a:rPr lang="en-US" kern="0" dirty="0" err="1"/>
              <a:t>viverra</a:t>
            </a:r>
            <a:r>
              <a:rPr lang="en-US" kern="0" dirty="0"/>
              <a:t> </a:t>
            </a:r>
            <a:r>
              <a:rPr lang="en-US" kern="0" dirty="0" err="1"/>
              <a:t>imperdiet</a:t>
            </a:r>
            <a:r>
              <a:rPr lang="en-US" kern="0" dirty="0"/>
              <a:t> </a:t>
            </a:r>
            <a:r>
              <a:rPr lang="en-US" kern="0" dirty="0" err="1"/>
              <a:t>enim</a:t>
            </a:r>
            <a:r>
              <a:rPr lang="en-US" kern="0" dirty="0"/>
              <a:t>. </a:t>
            </a:r>
            <a:r>
              <a:rPr lang="en-US" kern="0" dirty="0" err="1"/>
              <a:t>Fusce</a:t>
            </a:r>
            <a:r>
              <a:rPr lang="en-US" kern="0" dirty="0"/>
              <a:t> est. </a:t>
            </a:r>
            <a:r>
              <a:rPr lang="en-US" kern="0" dirty="0" err="1"/>
              <a:t>Vivamus</a:t>
            </a:r>
            <a:r>
              <a:rPr lang="en-US" kern="0" dirty="0"/>
              <a:t> a </a:t>
            </a:r>
            <a:r>
              <a:rPr lang="en-US" kern="0" dirty="0" err="1"/>
              <a:t>tellus</a:t>
            </a:r>
            <a:r>
              <a:rPr lang="en-US" kern="0" dirty="0"/>
              <a:t>.</a:t>
            </a:r>
          </a:p>
          <a:p>
            <a:endParaRPr lang="en-US" kern="0" dirty="0"/>
          </a:p>
          <a:p>
            <a:r>
              <a:rPr lang="en-US" kern="0" dirty="0" err="1"/>
              <a:t>Pellentesque</a:t>
            </a:r>
            <a:r>
              <a:rPr lang="en-US" kern="0" dirty="0"/>
              <a:t> habitant </a:t>
            </a:r>
            <a:r>
              <a:rPr lang="en-US" kern="0" dirty="0" err="1"/>
              <a:t>morbi</a:t>
            </a:r>
            <a:r>
              <a:rPr lang="en-US" kern="0" dirty="0"/>
              <a:t> </a:t>
            </a:r>
            <a:r>
              <a:rPr lang="en-US" kern="0" dirty="0" err="1"/>
              <a:t>tristique</a:t>
            </a:r>
            <a:r>
              <a:rPr lang="en-US" kern="0" dirty="0"/>
              <a:t> </a:t>
            </a:r>
            <a:r>
              <a:rPr lang="en-US" kern="0" dirty="0" err="1"/>
              <a:t>senectus</a:t>
            </a:r>
            <a:r>
              <a:rPr lang="en-US" kern="0" dirty="0"/>
              <a:t> et </a:t>
            </a:r>
            <a:r>
              <a:rPr lang="en-US" kern="0" dirty="0" err="1"/>
              <a:t>netus</a:t>
            </a:r>
            <a:r>
              <a:rPr lang="en-US" kern="0" dirty="0"/>
              <a:t> et </a:t>
            </a:r>
            <a:r>
              <a:rPr lang="en-US" kern="0" dirty="0" err="1"/>
              <a:t>malesuada</a:t>
            </a:r>
            <a:r>
              <a:rPr lang="en-US" kern="0" dirty="0"/>
              <a:t> fames ac </a:t>
            </a:r>
            <a:r>
              <a:rPr lang="en-US" kern="0" dirty="0" err="1"/>
              <a:t>turpis</a:t>
            </a:r>
            <a:r>
              <a:rPr lang="en-US" kern="0" dirty="0"/>
              <a:t> </a:t>
            </a:r>
            <a:r>
              <a:rPr lang="en-US" kern="0" dirty="0" err="1"/>
              <a:t>egestas</a:t>
            </a:r>
            <a:r>
              <a:rPr lang="en-US" kern="0" dirty="0"/>
              <a:t>.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5DD64C4-8DC4-7D4D-8BCA-D2EC107623F7}"/>
              </a:ext>
            </a:extLst>
          </p:cNvPr>
          <p:cNvSpPr txBox="1">
            <a:spLocks/>
          </p:cNvSpPr>
          <p:nvPr/>
        </p:nvSpPr>
        <p:spPr>
          <a:xfrm>
            <a:off x="723900" y="1271588"/>
            <a:ext cx="2951163" cy="1692771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kern="0" dirty="0">
                <a:solidFill>
                  <a:srgbClr val="3B1C0E"/>
                </a:solidFill>
              </a:rPr>
              <a:t>Lorem ipsum dolor sit amet, consectetuer adipiscing elit. Maecenas porttitor congue massa. Fusce posuere, magna sed pulvinar ultricies, </a:t>
            </a:r>
            <a:r>
              <a:rPr lang="en-US" sz="900" kern="0" dirty="0" err="1">
                <a:solidFill>
                  <a:srgbClr val="3B1C0E"/>
                </a:solidFill>
              </a:rPr>
              <a:t>purus</a:t>
            </a:r>
            <a:endParaRPr lang="en-US" sz="900" kern="0" dirty="0">
              <a:solidFill>
                <a:srgbClr val="3B1C0E"/>
              </a:solidFill>
            </a:endParaRPr>
          </a:p>
          <a:p>
            <a:endParaRPr lang="en-US" sz="900" kern="0" dirty="0">
              <a:solidFill>
                <a:srgbClr val="3B1C0E"/>
              </a:solidFill>
            </a:endParaRPr>
          </a:p>
          <a:p>
            <a:r>
              <a:rPr lang="en-US" sz="900" kern="0" dirty="0">
                <a:solidFill>
                  <a:srgbClr val="3B1C0E"/>
                </a:solidFill>
              </a:rPr>
              <a:t>Nunc viverra imperdiet enim. Fusce est. Vivamus a tellus.</a:t>
            </a:r>
          </a:p>
          <a:p>
            <a:endParaRPr lang="en-US" sz="900" kern="0" dirty="0">
              <a:solidFill>
                <a:srgbClr val="3B1C0E"/>
              </a:solidFill>
            </a:endParaRPr>
          </a:p>
          <a:p>
            <a:r>
              <a:rPr lang="en-US" sz="900" kern="0" dirty="0">
                <a:solidFill>
                  <a:srgbClr val="3B1C0E"/>
                </a:solidFill>
              </a:rPr>
              <a:t>Pellentesque habitant morbi tristique senectus et netus et malesuada fames ac turpis egestas. </a:t>
            </a:r>
          </a:p>
        </p:txBody>
      </p:sp>
    </p:spTree>
    <p:extLst>
      <p:ext uri="{BB962C8B-B14F-4D97-AF65-F5344CB8AC3E}">
        <p14:creationId xmlns:p14="http://schemas.microsoft.com/office/powerpoint/2010/main" val="372577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FAB4808-F96A-8E47-A64A-0E44F784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757241"/>
            <a:ext cx="7772400" cy="198437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8ACDB2A-8192-5249-AED8-948BAE2BE311}"/>
              </a:ext>
            </a:extLst>
          </p:cNvPr>
          <p:cNvSpPr txBox="1">
            <a:spLocks/>
          </p:cNvSpPr>
          <p:nvPr/>
        </p:nvSpPr>
        <p:spPr>
          <a:xfrm>
            <a:off x="1492249" y="2848117"/>
            <a:ext cx="5482482" cy="111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40" dirty="0">
                <a:solidFill>
                  <a:srgbClr val="3B1C0E"/>
                </a:solidFill>
                <a:latin typeface="Cooper Std Black" panose="0208090304030B020404" pitchFamily="18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61040E-0B65-0545-8555-1FAA341A8316}"/>
              </a:ext>
            </a:extLst>
          </p:cNvPr>
          <p:cNvSpPr txBox="1"/>
          <p:nvPr/>
        </p:nvSpPr>
        <p:spPr>
          <a:xfrm>
            <a:off x="1492248" y="3474636"/>
            <a:ext cx="4441751" cy="15398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800" b="1" spc="-15" dirty="0">
                <a:solidFill>
                  <a:srgbClr val="007573"/>
                </a:solidFill>
                <a:latin typeface="Montserrat"/>
                <a:cs typeface="Montserrat"/>
              </a:rPr>
              <a:t> </a:t>
            </a:r>
            <a:endParaRPr sz="8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sed pulvinar ultricies, </a:t>
            </a:r>
            <a:r>
              <a:rPr lang="en-US" sz="800" dirty="0" err="1">
                <a:latin typeface="Montserrat" pitchFamily="2" charset="77"/>
              </a:rPr>
              <a:t>purus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en-US" sz="800" dirty="0" err="1">
                <a:latin typeface="Montserrat" pitchFamily="2" charset="77"/>
              </a:rPr>
              <a:t>lectus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>
                <a:latin typeface="Montserrat" pitchFamily="2" charset="77"/>
              </a:rPr>
              <a:t> malesuada libero, sit amet commodo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Nunc viverra imperdiet enim. Fusce est. Vivamus a </a:t>
            </a:r>
            <a:r>
              <a:rPr lang="en-US" sz="800" dirty="0" err="1">
                <a:latin typeface="Montserrat" pitchFamily="2" charset="77"/>
              </a:rPr>
              <a:t>tellus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9C3656C-782D-1B40-89DD-DC4C7607BF34}"/>
              </a:ext>
            </a:extLst>
          </p:cNvPr>
          <p:cNvSpPr/>
          <p:nvPr/>
        </p:nvSpPr>
        <p:spPr>
          <a:xfrm>
            <a:off x="457200" y="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E5832A03-95B1-7849-A696-9001272D2303}"/>
              </a:ext>
            </a:extLst>
          </p:cNvPr>
          <p:cNvSpPr/>
          <p:nvPr/>
        </p:nvSpPr>
        <p:spPr>
          <a:xfrm flipH="1">
            <a:off x="7242628" y="11307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3FC5741-7A20-DE44-BAEB-8E92C3B9780E}"/>
              </a:ext>
            </a:extLst>
          </p:cNvPr>
          <p:cNvSpPr/>
          <p:nvPr/>
        </p:nvSpPr>
        <p:spPr>
          <a:xfrm>
            <a:off x="0" y="3875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D9C85FB-C831-1447-9C13-77A48EF6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5816"/>
            <a:ext cx="1438334" cy="45262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0AA6B-4126-FF43-8E6E-3A1095F90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57519"/>
            <a:ext cx="4942114" cy="1997377"/>
          </a:xfrm>
          <a:prstGeom prst="rect">
            <a:avLst/>
          </a:prstGeom>
        </p:spPr>
      </p:pic>
      <p:pic>
        <p:nvPicPr>
          <p:cNvPr id="10" name="Picture Placeholder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8DE6E17-439B-684E-9FA7-540205BE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9420"/>
          <a:stretch>
            <a:fillRect/>
          </a:stretch>
        </p:blipFill>
        <p:spPr>
          <a:xfrm>
            <a:off x="0" y="5786441"/>
            <a:ext cx="7772400" cy="1984375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1AFC46A0-6BB1-F146-87A1-B3DDBB5C13EC}"/>
              </a:ext>
            </a:extLst>
          </p:cNvPr>
          <p:cNvSpPr txBox="1">
            <a:spLocks/>
          </p:cNvSpPr>
          <p:nvPr/>
        </p:nvSpPr>
        <p:spPr>
          <a:xfrm>
            <a:off x="1492249" y="7877317"/>
            <a:ext cx="5482482" cy="111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900" b="1" i="0">
                <a:solidFill>
                  <a:srgbClr val="501A00"/>
                </a:solidFill>
                <a:latin typeface="Cooper Std"/>
                <a:ea typeface="+mj-ea"/>
                <a:cs typeface="Cooper St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kern="0" spc="-40" dirty="0">
                <a:solidFill>
                  <a:srgbClr val="3B1C0E"/>
                </a:solidFill>
                <a:latin typeface="Cooper Std Black" panose="0208090304030B020404" pitchFamily="18" charset="77"/>
              </a:rPr>
              <a:t>Lorem ipsum dolor</a:t>
            </a:r>
          </a:p>
          <a:p>
            <a:pPr marL="12700">
              <a:spcBef>
                <a:spcPts val="100"/>
              </a:spcBef>
            </a:pPr>
            <a:endParaRPr lang="en-US" kern="0" spc="-40" dirty="0">
              <a:latin typeface="Montserrat" pitchFamily="2" charset="77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9064865-EFBC-5A40-B4F5-02102CF5F65B}"/>
              </a:ext>
            </a:extLst>
          </p:cNvPr>
          <p:cNvSpPr txBox="1"/>
          <p:nvPr/>
        </p:nvSpPr>
        <p:spPr>
          <a:xfrm>
            <a:off x="1492249" y="8503836"/>
            <a:ext cx="4608748" cy="137601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Lorem ipsum dolor sit amet, </a:t>
            </a:r>
            <a:b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</a:b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consectetuer</a:t>
            </a:r>
            <a:r>
              <a:rPr lang="en-US" sz="1500" b="1" spc="-15" dirty="0">
                <a:solidFill>
                  <a:srgbClr val="00927C"/>
                </a:solidFill>
                <a:latin typeface="Montserrat"/>
                <a:cs typeface="Montserrat"/>
              </a:rPr>
              <a:t> </a:t>
            </a:r>
            <a:r>
              <a:rPr lang="en-US" sz="1500" b="1" spc="-15" dirty="0" err="1">
                <a:solidFill>
                  <a:srgbClr val="00927C"/>
                </a:solidFill>
                <a:latin typeface="Montserrat"/>
                <a:cs typeface="Montserrat"/>
              </a:rPr>
              <a:t>adipiscing</a:t>
            </a:r>
            <a:endParaRPr lang="en-US" sz="1500" b="1" spc="-15" dirty="0">
              <a:solidFill>
                <a:srgbClr val="00927C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endParaRPr sz="8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Lorem ipsum dolor sit amet, consectetuer adipiscing elit. Maecenas </a:t>
            </a:r>
            <a:r>
              <a:rPr lang="en-US" sz="800" dirty="0" err="1">
                <a:latin typeface="Montserrat" pitchFamily="2" charset="77"/>
              </a:rPr>
              <a:t>porttitor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congue</a:t>
            </a:r>
            <a:r>
              <a:rPr lang="en-US" sz="800" dirty="0">
                <a:latin typeface="Montserrat" pitchFamily="2" charset="77"/>
              </a:rPr>
              <a:t> massa. Fusce posuere, magna sed pulvinar ultricies, purus </a:t>
            </a:r>
            <a:r>
              <a:rPr lang="en-US" sz="800" dirty="0" err="1">
                <a:latin typeface="Montserrat" pitchFamily="2" charset="77"/>
              </a:rPr>
              <a:t>lectus</a:t>
            </a:r>
            <a:r>
              <a:rPr lang="en-US" sz="800" dirty="0">
                <a:latin typeface="Montserrat" pitchFamily="2" charset="77"/>
              </a:rPr>
              <a:t> </a:t>
            </a:r>
            <a:br>
              <a:rPr lang="en-US" sz="800" dirty="0">
                <a:latin typeface="Montserrat" pitchFamily="2" charset="77"/>
              </a:rPr>
            </a:br>
            <a:r>
              <a:rPr lang="en-US" sz="800" dirty="0" err="1">
                <a:latin typeface="Montserrat" pitchFamily="2" charset="77"/>
              </a:rPr>
              <a:t>malesuada</a:t>
            </a:r>
            <a:r>
              <a:rPr lang="en-US" sz="800" dirty="0">
                <a:latin typeface="Montserrat" pitchFamily="2" charset="77"/>
              </a:rPr>
              <a:t> libero, sit amet commodo magna eros quis </a:t>
            </a:r>
            <a:r>
              <a:rPr lang="en-US" sz="800" dirty="0" err="1">
                <a:latin typeface="Montserrat" pitchFamily="2" charset="77"/>
              </a:rPr>
              <a:t>urna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800" dirty="0">
                <a:latin typeface="Montserrat" pitchFamily="2" charset="77"/>
              </a:rPr>
              <a:t>Nunc viverra imperdiet enim. Fusce est. Vivamus a </a:t>
            </a:r>
            <a:r>
              <a:rPr lang="en-US" sz="800" dirty="0" err="1">
                <a:latin typeface="Montserrat" pitchFamily="2" charset="77"/>
              </a:rPr>
              <a:t>tellus</a:t>
            </a:r>
            <a:r>
              <a:rPr lang="en-US" sz="800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Montserrat" pitchFamily="2" charset="77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FBD1789-5BFE-0F4E-8179-408051BB40EE}"/>
              </a:ext>
            </a:extLst>
          </p:cNvPr>
          <p:cNvSpPr/>
          <p:nvPr/>
        </p:nvSpPr>
        <p:spPr>
          <a:xfrm>
            <a:off x="457200" y="5029200"/>
            <a:ext cx="846455" cy="5029200"/>
          </a:xfrm>
          <a:custGeom>
            <a:avLst/>
            <a:gdLst/>
            <a:ahLst/>
            <a:cxnLst/>
            <a:rect l="l" t="t" r="r" b="b"/>
            <a:pathLst>
              <a:path w="846455" h="4938395">
                <a:moveTo>
                  <a:pt x="0" y="4938067"/>
                </a:moveTo>
                <a:lnTo>
                  <a:pt x="846340" y="4938067"/>
                </a:lnTo>
                <a:lnTo>
                  <a:pt x="846340" y="0"/>
                </a:lnTo>
                <a:lnTo>
                  <a:pt x="0" y="0"/>
                </a:lnTo>
                <a:lnTo>
                  <a:pt x="0" y="4938067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86263107-0B5B-FF47-A1C7-917829BE0FF6}"/>
              </a:ext>
            </a:extLst>
          </p:cNvPr>
          <p:cNvSpPr/>
          <p:nvPr/>
        </p:nvSpPr>
        <p:spPr>
          <a:xfrm flipH="1">
            <a:off x="7242628" y="6159999"/>
            <a:ext cx="47075" cy="3898401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204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97C75AB-F908-2B4D-B4BE-1E9C82D5270D}"/>
              </a:ext>
            </a:extLst>
          </p:cNvPr>
          <p:cNvSpPr/>
          <p:nvPr/>
        </p:nvSpPr>
        <p:spPr>
          <a:xfrm>
            <a:off x="0" y="5416765"/>
            <a:ext cx="5704114" cy="45719"/>
          </a:xfrm>
          <a:custGeom>
            <a:avLst/>
            <a:gdLst/>
            <a:ahLst/>
            <a:cxnLst/>
            <a:rect l="l" t="t" r="r" b="b"/>
            <a:pathLst>
              <a:path w="7283450">
                <a:moveTo>
                  <a:pt x="0" y="0"/>
                </a:moveTo>
                <a:lnTo>
                  <a:pt x="7283450" y="0"/>
                </a:lnTo>
              </a:path>
            </a:pathLst>
          </a:custGeom>
          <a:ln w="63500">
            <a:solidFill>
              <a:srgbClr val="0090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9EDD516-2108-A242-B39D-BF3D3C4DF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5016"/>
            <a:ext cx="1438334" cy="45262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CC437-EB4A-D048-A50B-E106A9C9E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86719"/>
            <a:ext cx="4942114" cy="19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E320C4D2-5B1B-A141-B5EE-C73667001733}"/>
              </a:ext>
            </a:extLst>
          </p:cNvPr>
          <p:cNvSpPr txBox="1"/>
          <p:nvPr/>
        </p:nvSpPr>
        <p:spPr>
          <a:xfrm>
            <a:off x="1550682" y="468170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86959E8-5610-284B-B870-C68E3BF86BB7}"/>
              </a:ext>
            </a:extLst>
          </p:cNvPr>
          <p:cNvSpPr txBox="1"/>
          <p:nvPr/>
        </p:nvSpPr>
        <p:spPr>
          <a:xfrm>
            <a:off x="1550682" y="971090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88B70FE7-E659-6040-BA1B-BF6B0C59FDCF}"/>
              </a:ext>
            </a:extLst>
          </p:cNvPr>
          <p:cNvSpPr txBox="1"/>
          <p:nvPr/>
        </p:nvSpPr>
        <p:spPr>
          <a:xfrm>
            <a:off x="5105400" y="980695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533CB1-B01B-FA44-A4B9-BE981405F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5" y="194768"/>
            <a:ext cx="2165760" cy="681533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81CC39C5-932A-FA4F-83A0-35F2BA70255B}"/>
              </a:ext>
            </a:extLst>
          </p:cNvPr>
          <p:cNvSpPr txBox="1"/>
          <p:nvPr/>
        </p:nvSpPr>
        <p:spPr>
          <a:xfrm>
            <a:off x="5105400" y="5956127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23A227-1F68-8E43-A32C-16F49773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5" y="5170200"/>
            <a:ext cx="2165760" cy="681533"/>
          </a:xfrm>
          <a:prstGeom prst="rect">
            <a:avLst/>
          </a:prstGeom>
        </p:spPr>
      </p:pic>
      <p:sp>
        <p:nvSpPr>
          <p:cNvPr id="23" name="object 8">
            <a:extLst>
              <a:ext uri="{FF2B5EF4-FFF2-40B4-BE49-F238E27FC236}">
                <a16:creationId xmlns:a16="http://schemas.microsoft.com/office/drawing/2014/main" id="{48BB739C-6406-DE4F-A3F8-0820931DCDDA}"/>
              </a:ext>
            </a:extLst>
          </p:cNvPr>
          <p:cNvSpPr/>
          <p:nvPr/>
        </p:nvSpPr>
        <p:spPr>
          <a:xfrm>
            <a:off x="0" y="0"/>
            <a:ext cx="457200" cy="4571999"/>
          </a:xfrm>
          <a:custGeom>
            <a:avLst/>
            <a:gdLst/>
            <a:ahLst/>
            <a:cxnLst/>
            <a:rect l="l" t="t" r="r" b="b"/>
            <a:pathLst>
              <a:path w="457200" h="320039">
                <a:moveTo>
                  <a:pt x="0" y="320042"/>
                </a:moveTo>
                <a:lnTo>
                  <a:pt x="457200" y="320042"/>
                </a:lnTo>
                <a:lnTo>
                  <a:pt x="457200" y="0"/>
                </a:lnTo>
                <a:lnTo>
                  <a:pt x="0" y="0"/>
                </a:lnTo>
                <a:lnTo>
                  <a:pt x="0" y="32004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8DE7D1C0-197E-FA41-96FA-3D2AFE6BBAAD}"/>
              </a:ext>
            </a:extLst>
          </p:cNvPr>
          <p:cNvSpPr/>
          <p:nvPr/>
        </p:nvSpPr>
        <p:spPr>
          <a:xfrm flipV="1">
            <a:off x="0" y="287779"/>
            <a:ext cx="4267200" cy="45719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E1A6B9E-73D7-FB46-8F79-4118D2CE98B9}"/>
              </a:ext>
            </a:extLst>
          </p:cNvPr>
          <p:cNvSpPr/>
          <p:nvPr/>
        </p:nvSpPr>
        <p:spPr>
          <a:xfrm>
            <a:off x="0" y="5029200"/>
            <a:ext cx="457200" cy="4571999"/>
          </a:xfrm>
          <a:custGeom>
            <a:avLst/>
            <a:gdLst/>
            <a:ahLst/>
            <a:cxnLst/>
            <a:rect l="l" t="t" r="r" b="b"/>
            <a:pathLst>
              <a:path w="457200" h="320039">
                <a:moveTo>
                  <a:pt x="0" y="320042"/>
                </a:moveTo>
                <a:lnTo>
                  <a:pt x="457200" y="320042"/>
                </a:lnTo>
                <a:lnTo>
                  <a:pt x="457200" y="0"/>
                </a:lnTo>
                <a:lnTo>
                  <a:pt x="0" y="0"/>
                </a:lnTo>
                <a:lnTo>
                  <a:pt x="0" y="32004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CFD95AD6-BF6A-7E45-89FE-BF4908A086EB}"/>
              </a:ext>
            </a:extLst>
          </p:cNvPr>
          <p:cNvSpPr/>
          <p:nvPr/>
        </p:nvSpPr>
        <p:spPr>
          <a:xfrm flipV="1">
            <a:off x="0" y="5316979"/>
            <a:ext cx="4267200" cy="45719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635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4B64EE9-E3BF-5542-9BD9-221E0D6D86FB}"/>
              </a:ext>
            </a:extLst>
          </p:cNvPr>
          <p:cNvSpPr txBox="1">
            <a:spLocks/>
          </p:cNvSpPr>
          <p:nvPr/>
        </p:nvSpPr>
        <p:spPr>
          <a:xfrm>
            <a:off x="723900" y="465711"/>
            <a:ext cx="32766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A12629"/>
                </a:solidFill>
              </a:rPr>
              <a:t>Lorem ipsum dolor sit</a:t>
            </a:r>
          </a:p>
          <a:p>
            <a:endParaRPr lang="en-US" kern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BA66B6-D254-C745-8A6C-C1630DAF25F7}"/>
              </a:ext>
            </a:extLst>
          </p:cNvPr>
          <p:cNvSpPr txBox="1">
            <a:spLocks/>
          </p:cNvSpPr>
          <p:nvPr/>
        </p:nvSpPr>
        <p:spPr>
          <a:xfrm>
            <a:off x="723900" y="876301"/>
            <a:ext cx="32766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</a:t>
            </a:r>
          </a:p>
          <a:p>
            <a:endParaRPr lang="en-US" kern="0" dirty="0"/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2A3CB7D5-2390-6E45-AB10-BF39ED1B47CA}"/>
              </a:ext>
            </a:extLst>
          </p:cNvPr>
          <p:cNvSpPr txBox="1">
            <a:spLocks/>
          </p:cNvSpPr>
          <p:nvPr/>
        </p:nvSpPr>
        <p:spPr>
          <a:xfrm>
            <a:off x="1136855" y="3104529"/>
            <a:ext cx="263504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rgbClr val="00927C"/>
                </a:solidFill>
              </a:rPr>
              <a:t>Lorem ipsum dolor sit </a:t>
            </a:r>
            <a:r>
              <a:rPr lang="en-US" sz="1200" kern="0" dirty="0" err="1">
                <a:solidFill>
                  <a:srgbClr val="00927C"/>
                </a:solidFill>
              </a:rPr>
              <a:t>amet</a:t>
            </a:r>
            <a:endParaRPr lang="en-US" kern="0" dirty="0">
              <a:solidFill>
                <a:srgbClr val="00927C"/>
              </a:solidFill>
            </a:endParaRPr>
          </a:p>
        </p:txBody>
      </p:sp>
      <p:sp>
        <p:nvSpPr>
          <p:cNvPr id="30" name="Text Placeholder 45">
            <a:extLst>
              <a:ext uri="{FF2B5EF4-FFF2-40B4-BE49-F238E27FC236}">
                <a16:creationId xmlns:a16="http://schemas.microsoft.com/office/drawing/2014/main" id="{27A41E67-7FEF-B249-AE1E-6DC34689700D}"/>
              </a:ext>
            </a:extLst>
          </p:cNvPr>
          <p:cNvSpPr txBox="1">
            <a:spLocks/>
          </p:cNvSpPr>
          <p:nvPr/>
        </p:nvSpPr>
        <p:spPr>
          <a:xfrm>
            <a:off x="1136855" y="3434003"/>
            <a:ext cx="1897290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buNone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Lorem ipsum dolor sit </a:t>
            </a:r>
            <a:r>
              <a:rPr lang="en-US" kern="0" dirty="0" err="1">
                <a:solidFill>
                  <a:sysClr val="windowText" lastClr="000000"/>
                </a:solidFill>
              </a:rPr>
              <a:t>amet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consectetuer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adipiscing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elit</a:t>
            </a:r>
            <a:r>
              <a:rPr lang="en-US" kern="0" dirty="0">
                <a:solidFill>
                  <a:sysClr val="windowText" lastClr="000000"/>
                </a:solidFill>
              </a:rPr>
              <a:t>. Maecenas </a:t>
            </a:r>
            <a:r>
              <a:rPr lang="en-US" kern="0" dirty="0" err="1">
                <a:solidFill>
                  <a:sysClr val="windowText" lastClr="000000"/>
                </a:solidFill>
              </a:rPr>
              <a:t>porttitor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congue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massa</a:t>
            </a:r>
            <a:r>
              <a:rPr lang="en-US" kern="0" dirty="0">
                <a:solidFill>
                  <a:sysClr val="windowText" lastClr="000000"/>
                </a:solidFill>
              </a:rPr>
              <a:t>. Fusce posuere, magna sed pulvinar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AE89C5D-0B60-564B-8AD0-B0B429CF0419}"/>
              </a:ext>
            </a:extLst>
          </p:cNvPr>
          <p:cNvSpPr txBox="1">
            <a:spLocks/>
          </p:cNvSpPr>
          <p:nvPr/>
        </p:nvSpPr>
        <p:spPr>
          <a:xfrm>
            <a:off x="723900" y="5653476"/>
            <a:ext cx="3276600" cy="30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rgbClr val="A12629"/>
                </a:solidFill>
              </a:rPr>
              <a:t>Lorem ipsum dolor sit</a:t>
            </a:r>
          </a:p>
          <a:p>
            <a:endParaRPr lang="en-US" kern="0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EB67B1D-24EE-0F44-8631-5D26BD251BB8}"/>
              </a:ext>
            </a:extLst>
          </p:cNvPr>
          <p:cNvSpPr txBox="1">
            <a:spLocks/>
          </p:cNvSpPr>
          <p:nvPr/>
        </p:nvSpPr>
        <p:spPr>
          <a:xfrm>
            <a:off x="723900" y="6064066"/>
            <a:ext cx="32766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 sz="2000" baseline="0">
                <a:latin typeface="Montserrat SemiBold" pitchFamily="2" charset="77"/>
                <a:ea typeface="+mn-ea"/>
                <a:cs typeface="+mn-cs"/>
              </a:defRPr>
            </a:lvl2pPr>
            <a:lvl3pPr marL="914400">
              <a:defRPr sz="2000" baseline="0">
                <a:latin typeface="Montserrat SemiBold" pitchFamily="2" charset="77"/>
                <a:ea typeface="+mn-ea"/>
                <a:cs typeface="+mn-cs"/>
              </a:defRPr>
            </a:lvl3pPr>
            <a:lvl4pPr marL="1371600">
              <a:defRPr sz="2000" baseline="0">
                <a:latin typeface="Montserrat SemiBold" pitchFamily="2" charset="77"/>
                <a:ea typeface="+mn-ea"/>
                <a:cs typeface="+mn-cs"/>
              </a:defRPr>
            </a:lvl4pPr>
            <a:lvl5pPr marL="1828800">
              <a:defRPr sz="2000" baseline="0">
                <a:latin typeface="Montserrat SemiBold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</a:t>
            </a:r>
          </a:p>
          <a:p>
            <a:endParaRPr lang="en-US" kern="0" dirty="0"/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8052913-DB4C-DE46-9031-640F9B0C52B7}"/>
              </a:ext>
            </a:extLst>
          </p:cNvPr>
          <p:cNvSpPr txBox="1">
            <a:spLocks/>
          </p:cNvSpPr>
          <p:nvPr/>
        </p:nvSpPr>
        <p:spPr>
          <a:xfrm>
            <a:off x="1136855" y="8292294"/>
            <a:ext cx="263504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rgbClr val="00927C"/>
                </a:solidFill>
              </a:rPr>
              <a:t>Lorem ipsum dolor sit </a:t>
            </a:r>
            <a:r>
              <a:rPr lang="en-US" sz="1200" kern="0" dirty="0" err="1">
                <a:solidFill>
                  <a:srgbClr val="00927C"/>
                </a:solidFill>
              </a:rPr>
              <a:t>amet</a:t>
            </a:r>
            <a:endParaRPr lang="en-US" kern="0" dirty="0">
              <a:solidFill>
                <a:srgbClr val="00927C"/>
              </a:solidFill>
            </a:endParaRPr>
          </a:p>
        </p:txBody>
      </p:sp>
      <p:sp>
        <p:nvSpPr>
          <p:cNvPr id="34" name="Text Placeholder 45">
            <a:extLst>
              <a:ext uri="{FF2B5EF4-FFF2-40B4-BE49-F238E27FC236}">
                <a16:creationId xmlns:a16="http://schemas.microsoft.com/office/drawing/2014/main" id="{A0626F7C-5A2F-3547-A4C5-CB2FEEF3CA92}"/>
              </a:ext>
            </a:extLst>
          </p:cNvPr>
          <p:cNvSpPr txBox="1">
            <a:spLocks/>
          </p:cNvSpPr>
          <p:nvPr/>
        </p:nvSpPr>
        <p:spPr>
          <a:xfrm>
            <a:off x="1136855" y="8621768"/>
            <a:ext cx="1897290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buNone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Lorem ipsum dolor sit </a:t>
            </a:r>
            <a:r>
              <a:rPr lang="en-US" kern="0" dirty="0" err="1">
                <a:solidFill>
                  <a:sysClr val="windowText" lastClr="000000"/>
                </a:solidFill>
              </a:rPr>
              <a:t>amet</a:t>
            </a:r>
            <a:r>
              <a:rPr lang="en-US" kern="0" dirty="0">
                <a:solidFill>
                  <a:sysClr val="windowText" lastClr="000000"/>
                </a:solidFill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</a:rPr>
              <a:t>consectetuer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adipiscing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elit</a:t>
            </a:r>
            <a:r>
              <a:rPr lang="en-US" kern="0" dirty="0">
                <a:solidFill>
                  <a:sysClr val="windowText" lastClr="000000"/>
                </a:solidFill>
              </a:rPr>
              <a:t>. Maecenas </a:t>
            </a:r>
            <a:r>
              <a:rPr lang="en-US" kern="0" dirty="0" err="1">
                <a:solidFill>
                  <a:sysClr val="windowText" lastClr="000000"/>
                </a:solidFill>
              </a:rPr>
              <a:t>porttitor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congue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massa</a:t>
            </a:r>
            <a:r>
              <a:rPr lang="en-US" kern="0" dirty="0">
                <a:solidFill>
                  <a:sysClr val="windowText" lastClr="000000"/>
                </a:solidFill>
              </a:rPr>
              <a:t>. Fusce posuere, magna sed pulvinar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 Placeholder 49">
            <a:extLst>
              <a:ext uri="{FF2B5EF4-FFF2-40B4-BE49-F238E27FC236}">
                <a16:creationId xmlns:a16="http://schemas.microsoft.com/office/drawing/2014/main" id="{96A105D8-1EEA-F343-B02D-F27A7C4B3611}"/>
              </a:ext>
            </a:extLst>
          </p:cNvPr>
          <p:cNvSpPr txBox="1">
            <a:spLocks/>
          </p:cNvSpPr>
          <p:nvPr/>
        </p:nvSpPr>
        <p:spPr>
          <a:xfrm>
            <a:off x="723900" y="6398454"/>
            <a:ext cx="3048000" cy="164290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Lorem ipsum dolor sit </a:t>
            </a:r>
            <a:r>
              <a:rPr lang="en-US" kern="0" dirty="0" err="1"/>
              <a:t>amet</a:t>
            </a:r>
            <a:r>
              <a:rPr lang="en-US" kern="0" dirty="0"/>
              <a:t>, </a:t>
            </a:r>
            <a:r>
              <a:rPr lang="en-US" kern="0" dirty="0" err="1"/>
              <a:t>consectetuer</a:t>
            </a:r>
            <a:r>
              <a:rPr lang="en-US" kern="0" dirty="0"/>
              <a:t> </a:t>
            </a:r>
            <a:r>
              <a:rPr lang="en-US" kern="0" dirty="0" err="1"/>
              <a:t>adipiscing</a:t>
            </a:r>
            <a:r>
              <a:rPr lang="en-US" kern="0" dirty="0"/>
              <a:t> </a:t>
            </a:r>
            <a:r>
              <a:rPr lang="en-US" kern="0" dirty="0" err="1"/>
              <a:t>elit</a:t>
            </a:r>
            <a:r>
              <a:rPr lang="en-US" kern="0" dirty="0"/>
              <a:t>. Maecenas </a:t>
            </a:r>
            <a:r>
              <a:rPr lang="en-US" kern="0" dirty="0" err="1"/>
              <a:t>porttitor</a:t>
            </a:r>
            <a:r>
              <a:rPr lang="en-US" kern="0" dirty="0"/>
              <a:t> </a:t>
            </a:r>
            <a:r>
              <a:rPr lang="en-US" kern="0" dirty="0" err="1"/>
              <a:t>congue</a:t>
            </a:r>
            <a:r>
              <a:rPr lang="en-US" kern="0" dirty="0"/>
              <a:t> </a:t>
            </a:r>
            <a:r>
              <a:rPr lang="en-US" kern="0" dirty="0" err="1"/>
              <a:t>massa</a:t>
            </a:r>
            <a:r>
              <a:rPr lang="en-US" kern="0" dirty="0"/>
              <a:t>. </a:t>
            </a:r>
            <a:r>
              <a:rPr lang="en-US" kern="0" dirty="0" err="1"/>
              <a:t>Fusce</a:t>
            </a:r>
            <a:r>
              <a:rPr lang="en-US" kern="0" dirty="0"/>
              <a:t> </a:t>
            </a:r>
            <a:r>
              <a:rPr lang="en-US" kern="0" dirty="0" err="1"/>
              <a:t>posuere</a:t>
            </a:r>
            <a:r>
              <a:rPr lang="en-US" kern="0" dirty="0"/>
              <a:t>, magna sed pulvinar </a:t>
            </a:r>
            <a:r>
              <a:rPr lang="en-US" kern="0" dirty="0" err="1"/>
              <a:t>ultricies</a:t>
            </a:r>
            <a:r>
              <a:rPr lang="en-US" kern="0" dirty="0"/>
              <a:t>, </a:t>
            </a:r>
            <a:r>
              <a:rPr lang="en-US" kern="0" dirty="0" err="1"/>
              <a:t>purus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Nunc </a:t>
            </a:r>
            <a:r>
              <a:rPr lang="en-US" kern="0" dirty="0" err="1"/>
              <a:t>viverra</a:t>
            </a:r>
            <a:r>
              <a:rPr lang="en-US" kern="0" dirty="0"/>
              <a:t> </a:t>
            </a:r>
            <a:r>
              <a:rPr lang="en-US" kern="0" dirty="0" err="1"/>
              <a:t>imperdiet</a:t>
            </a:r>
            <a:r>
              <a:rPr lang="en-US" kern="0" dirty="0"/>
              <a:t> </a:t>
            </a:r>
            <a:r>
              <a:rPr lang="en-US" kern="0" dirty="0" err="1"/>
              <a:t>enim</a:t>
            </a:r>
            <a:r>
              <a:rPr lang="en-US" kern="0" dirty="0"/>
              <a:t>. </a:t>
            </a:r>
            <a:r>
              <a:rPr lang="en-US" kern="0" dirty="0" err="1"/>
              <a:t>Fusce</a:t>
            </a:r>
            <a:r>
              <a:rPr lang="en-US" kern="0" dirty="0"/>
              <a:t> est. </a:t>
            </a:r>
            <a:r>
              <a:rPr lang="en-US" kern="0" dirty="0" err="1"/>
              <a:t>Vivamus</a:t>
            </a:r>
            <a:r>
              <a:rPr lang="en-US" kern="0" dirty="0"/>
              <a:t> a </a:t>
            </a:r>
            <a:r>
              <a:rPr lang="en-US" kern="0" dirty="0" err="1"/>
              <a:t>tellus</a:t>
            </a:r>
            <a:r>
              <a:rPr lang="en-US" kern="0" dirty="0"/>
              <a:t>.</a:t>
            </a:r>
          </a:p>
          <a:p>
            <a:endParaRPr lang="en-US" kern="0" dirty="0"/>
          </a:p>
          <a:p>
            <a:r>
              <a:rPr lang="en-US" kern="0" dirty="0" err="1"/>
              <a:t>Pellentesque</a:t>
            </a:r>
            <a:r>
              <a:rPr lang="en-US" kern="0" dirty="0"/>
              <a:t> habitant </a:t>
            </a:r>
            <a:r>
              <a:rPr lang="en-US" kern="0" dirty="0" err="1"/>
              <a:t>morbi</a:t>
            </a:r>
            <a:r>
              <a:rPr lang="en-US" kern="0" dirty="0"/>
              <a:t> </a:t>
            </a:r>
            <a:r>
              <a:rPr lang="en-US" kern="0" dirty="0" err="1"/>
              <a:t>tristique</a:t>
            </a:r>
            <a:r>
              <a:rPr lang="en-US" kern="0" dirty="0"/>
              <a:t> </a:t>
            </a:r>
            <a:r>
              <a:rPr lang="en-US" kern="0" dirty="0" err="1"/>
              <a:t>senectus</a:t>
            </a:r>
            <a:r>
              <a:rPr lang="en-US" kern="0" dirty="0"/>
              <a:t> et </a:t>
            </a:r>
            <a:r>
              <a:rPr lang="en-US" kern="0" dirty="0" err="1"/>
              <a:t>netus</a:t>
            </a:r>
            <a:r>
              <a:rPr lang="en-US" kern="0" dirty="0"/>
              <a:t> et </a:t>
            </a:r>
            <a:r>
              <a:rPr lang="en-US" kern="0" dirty="0" err="1"/>
              <a:t>malesuada</a:t>
            </a:r>
            <a:r>
              <a:rPr lang="en-US" kern="0" dirty="0"/>
              <a:t> fames ac </a:t>
            </a:r>
            <a:r>
              <a:rPr lang="en-US" kern="0" dirty="0" err="1"/>
              <a:t>turpis</a:t>
            </a:r>
            <a:r>
              <a:rPr lang="en-US" kern="0" dirty="0"/>
              <a:t> </a:t>
            </a:r>
            <a:r>
              <a:rPr lang="en-US" kern="0" dirty="0" err="1"/>
              <a:t>egestas</a:t>
            </a:r>
            <a:r>
              <a:rPr lang="en-US" kern="0" dirty="0"/>
              <a:t>.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5DD64C4-8DC4-7D4D-8BCA-D2EC107623F7}"/>
              </a:ext>
            </a:extLst>
          </p:cNvPr>
          <p:cNvSpPr txBox="1">
            <a:spLocks/>
          </p:cNvSpPr>
          <p:nvPr/>
        </p:nvSpPr>
        <p:spPr>
          <a:xfrm>
            <a:off x="723900" y="1271588"/>
            <a:ext cx="2951163" cy="1692771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 baseline="0">
                <a:latin typeface="Montserrat" pitchFamily="2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kern="0" dirty="0">
                <a:solidFill>
                  <a:srgbClr val="3B1C0E"/>
                </a:solidFill>
              </a:rPr>
              <a:t>Lorem ipsum dolor sit amet, consectetuer adipiscing elit. Maecenas porttitor congue massa. Fusce posuere, magna sed pulvinar ultricies, </a:t>
            </a:r>
            <a:r>
              <a:rPr lang="en-US" sz="900" kern="0" dirty="0" err="1">
                <a:solidFill>
                  <a:srgbClr val="3B1C0E"/>
                </a:solidFill>
              </a:rPr>
              <a:t>purus</a:t>
            </a:r>
            <a:endParaRPr lang="en-US" sz="900" kern="0" dirty="0">
              <a:solidFill>
                <a:srgbClr val="3B1C0E"/>
              </a:solidFill>
            </a:endParaRPr>
          </a:p>
          <a:p>
            <a:endParaRPr lang="en-US" sz="900" kern="0" dirty="0">
              <a:solidFill>
                <a:srgbClr val="3B1C0E"/>
              </a:solidFill>
            </a:endParaRPr>
          </a:p>
          <a:p>
            <a:r>
              <a:rPr lang="en-US" sz="900" kern="0" dirty="0">
                <a:solidFill>
                  <a:srgbClr val="3B1C0E"/>
                </a:solidFill>
              </a:rPr>
              <a:t>Nunc viverra imperdiet enim. Fusce est. Vivamus a tellus.</a:t>
            </a:r>
          </a:p>
          <a:p>
            <a:endParaRPr lang="en-US" sz="900" kern="0" dirty="0">
              <a:solidFill>
                <a:srgbClr val="3B1C0E"/>
              </a:solidFill>
            </a:endParaRPr>
          </a:p>
          <a:p>
            <a:r>
              <a:rPr lang="en-US" sz="900" kern="0" dirty="0">
                <a:solidFill>
                  <a:srgbClr val="3B1C0E"/>
                </a:solidFill>
              </a:rPr>
              <a:t>Pellentesque habitant morbi tristique senectus et netus et malesuada fames ac turpis egestas. </a:t>
            </a:r>
          </a:p>
        </p:txBody>
      </p:sp>
    </p:spTree>
    <p:extLst>
      <p:ext uri="{BB962C8B-B14F-4D97-AF65-F5344CB8AC3E}">
        <p14:creationId xmlns:p14="http://schemas.microsoft.com/office/powerpoint/2010/main" val="337935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686</Words>
  <Application>Microsoft Macintosh PowerPoint</Application>
  <PresentationFormat>Custom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Cooper Std</vt:lpstr>
      <vt:lpstr>Cooper Std Black</vt:lpstr>
      <vt:lpstr>Montserrat</vt:lpstr>
      <vt:lpstr>Montserrat SemiBold</vt:lpstr>
      <vt:lpstr>Source Sans Pro</vt:lpstr>
      <vt:lpstr>SourceSansPro-Light</vt:lpstr>
      <vt:lpstr>SourceSansPro-Semibold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cp:lastModifiedBy>SHELLI OSTERHOUT</cp:lastModifiedBy>
  <cp:revision>21</cp:revision>
  <dcterms:created xsi:type="dcterms:W3CDTF">2020-08-09T02:01:18Z</dcterms:created>
  <dcterms:modified xsi:type="dcterms:W3CDTF">2020-09-16T15:12:20Z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2020-08-09T00:00:00Z</vt:filetime>
  </property>
</Properties>
</file>