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1D2"/>
    <a:srgbClr val="FED938"/>
    <a:srgbClr val="E26329"/>
    <a:srgbClr val="B395BA"/>
    <a:srgbClr val="4F81BD"/>
    <a:srgbClr val="3B1C0E"/>
    <a:srgbClr val="E56849"/>
    <a:srgbClr val="C09FDB"/>
    <a:srgbClr val="009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128" d="100"/>
          <a:sy n="128" d="100"/>
        </p:scale>
        <p:origin x="2160" y="-2744"/>
      </p:cViewPr>
      <p:guideLst>
        <p:guide orient="horz" pos="316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4457700"/>
            <a:ext cx="4394200" cy="114300"/>
          </a:xfrm>
          <a:custGeom>
            <a:avLst/>
            <a:gdLst/>
            <a:ahLst/>
            <a:cxnLst/>
            <a:rect l="l" t="t" r="r" b="b"/>
            <a:pathLst>
              <a:path w="4394200" h="114300">
                <a:moveTo>
                  <a:pt x="0" y="114300"/>
                </a:moveTo>
                <a:lnTo>
                  <a:pt x="4393692" y="114300"/>
                </a:lnTo>
                <a:lnTo>
                  <a:pt x="439369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00A1D2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310D11A4-F331-EE4F-8559-7E6EF0548C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267200"/>
            <a:ext cx="1573953" cy="495300"/>
          </a:xfrm>
          <a:prstGeom prst="rect">
            <a:avLst/>
          </a:prstGeom>
        </p:spPr>
      </p:pic>
      <p:sp>
        <p:nvSpPr>
          <p:cNvPr id="30" name="object 4">
            <a:extLst>
              <a:ext uri="{FF2B5EF4-FFF2-40B4-BE49-F238E27FC236}">
                <a16:creationId xmlns:a16="http://schemas.microsoft.com/office/drawing/2014/main" id="{CD4C565F-EA36-BA4F-9A52-7D754E0A6994}"/>
              </a:ext>
            </a:extLst>
          </p:cNvPr>
          <p:cNvSpPr txBox="1"/>
          <p:nvPr/>
        </p:nvSpPr>
        <p:spPr>
          <a:xfrm>
            <a:off x="457201" y="1752600"/>
            <a:ext cx="3381754" cy="2188741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en-US" sz="1500" b="1" spc="-15" dirty="0">
                <a:solidFill>
                  <a:srgbClr val="00A1D2"/>
                </a:solidFill>
                <a:latin typeface="Montserrat"/>
                <a:cs typeface="Montserrat"/>
              </a:rPr>
              <a:t>Lorem ipsum dolor sit </a:t>
            </a:r>
            <a:r>
              <a:rPr lang="en-US" sz="1500" b="1" spc="-15" dirty="0" err="1">
                <a:solidFill>
                  <a:srgbClr val="00A1D2"/>
                </a:solidFill>
                <a:latin typeface="Montserrat"/>
                <a:cs typeface="Montserrat"/>
              </a:rPr>
              <a:t>amet</a:t>
            </a:r>
            <a:r>
              <a:rPr lang="en-US" sz="1500" b="1" spc="-15" dirty="0">
                <a:solidFill>
                  <a:srgbClr val="00A1D2"/>
                </a:solidFill>
                <a:latin typeface="Montserrat"/>
                <a:cs typeface="Montserrat"/>
              </a:rPr>
              <a:t>, </a:t>
            </a:r>
            <a:r>
              <a:rPr lang="en-US" sz="1500" b="1" spc="-15" dirty="0" err="1">
                <a:solidFill>
                  <a:srgbClr val="00A1D2"/>
                </a:solidFill>
                <a:latin typeface="Montserrat"/>
                <a:cs typeface="Montserrat"/>
              </a:rPr>
              <a:t>consectetuer</a:t>
            </a:r>
            <a:r>
              <a:rPr lang="en-US" sz="1500" b="1" spc="-15" dirty="0">
                <a:solidFill>
                  <a:srgbClr val="00A1D2"/>
                </a:solidFill>
                <a:latin typeface="Montserrat"/>
                <a:cs typeface="Montserrat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endParaRPr lang="en-US" sz="800" b="1" spc="-15" dirty="0">
              <a:solidFill>
                <a:srgbClr val="007573"/>
              </a:solidFill>
              <a:latin typeface="Montserrat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en-US" sz="800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800" dirty="0" err="1">
                <a:latin typeface="Montserrat" pitchFamily="2" charset="77"/>
              </a:rPr>
              <a:t>urna</a:t>
            </a:r>
            <a:r>
              <a:rPr lang="en-US" sz="800" dirty="0">
                <a:latin typeface="Montserrat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500" dirty="0">
              <a:latin typeface="Montserrat" pitchFamily="2" charset="77"/>
            </a:endParaRPr>
          </a:p>
          <a:p>
            <a:r>
              <a:rPr lang="en-US" sz="800" dirty="0">
                <a:latin typeface="Montserrat" pitchFamily="2" charset="77"/>
              </a:rPr>
              <a:t>Nunc viverra imperdiet enim. Fusce est. Vivamus a </a:t>
            </a:r>
            <a:r>
              <a:rPr lang="en-US" sz="800" dirty="0" err="1">
                <a:latin typeface="Montserrat" pitchFamily="2" charset="77"/>
              </a:rPr>
              <a:t>tellus</a:t>
            </a:r>
            <a:r>
              <a:rPr lang="en-US" sz="800" dirty="0">
                <a:latin typeface="Montserrat" pitchFamily="2" charset="77"/>
              </a:rPr>
              <a:t>.</a:t>
            </a:r>
          </a:p>
          <a:p>
            <a:endParaRPr lang="en-US" sz="500" dirty="0">
              <a:latin typeface="Montserrat" pitchFamily="2" charset="77"/>
            </a:endParaRPr>
          </a:p>
          <a:p>
            <a:r>
              <a:rPr lang="en-US" sz="800" dirty="0" err="1">
                <a:latin typeface="Montserrat" pitchFamily="2" charset="77"/>
              </a:rPr>
              <a:t>Pellentesque</a:t>
            </a:r>
            <a:r>
              <a:rPr lang="en-US" sz="800" dirty="0">
                <a:latin typeface="Montserrat" pitchFamily="2" charset="77"/>
              </a:rPr>
              <a:t> habitant morbi tristique senectus et netus et malesuada fames ac turpis egestas. Proin pharetra nonummy pede. Mauris et orci.</a:t>
            </a:r>
          </a:p>
          <a:p>
            <a:pPr>
              <a:lnSpc>
                <a:spcPct val="150000"/>
              </a:lnSpc>
            </a:pPr>
            <a:endParaRPr lang="en-US" sz="800" dirty="0">
              <a:latin typeface="Montserrat" pitchFamily="2" charset="77"/>
            </a:endParaRPr>
          </a:p>
          <a:p>
            <a:pPr>
              <a:lnSpc>
                <a:spcPct val="150000"/>
              </a:lnSpc>
            </a:pPr>
            <a:endParaRPr lang="en-US" sz="800" dirty="0">
              <a:latin typeface="Montserrat" pitchFamily="2" charset="77"/>
            </a:endParaRPr>
          </a:p>
        </p:txBody>
      </p:sp>
      <p:sp>
        <p:nvSpPr>
          <p:cNvPr id="42" name="object 2">
            <a:extLst>
              <a:ext uri="{FF2B5EF4-FFF2-40B4-BE49-F238E27FC236}">
                <a16:creationId xmlns:a16="http://schemas.microsoft.com/office/drawing/2014/main" id="{DBF43157-3815-8044-9A05-3880F87B135A}"/>
              </a:ext>
            </a:extLst>
          </p:cNvPr>
          <p:cNvSpPr txBox="1">
            <a:spLocks/>
          </p:cNvSpPr>
          <p:nvPr/>
        </p:nvSpPr>
        <p:spPr>
          <a:xfrm>
            <a:off x="444500" y="6026296"/>
            <a:ext cx="5041900" cy="24134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900" b="1" i="0">
                <a:solidFill>
                  <a:srgbClr val="501A00"/>
                </a:solidFill>
                <a:latin typeface="Cooper Std"/>
                <a:ea typeface="+mj-ea"/>
                <a:cs typeface="Cooper Std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kern="0" spc="-40">
                <a:latin typeface="Montserrat" pitchFamily="2" charset="77"/>
                <a:cs typeface="Montserrat-SemiBold"/>
              </a:rPr>
              <a:t>Lorem ipsum dolor</a:t>
            </a:r>
            <a:br>
              <a:rPr lang="en-US" kern="0" spc="-40">
                <a:latin typeface="Montserrat" pitchFamily="2" charset="77"/>
                <a:cs typeface="Montserrat-SemiBold"/>
              </a:rPr>
            </a:br>
            <a:br>
              <a:rPr lang="en-US" kern="0" spc="-40">
                <a:latin typeface="Montserrat" pitchFamily="2" charset="77"/>
                <a:cs typeface="Montserrat-SemiBold"/>
              </a:rPr>
            </a:br>
            <a:br>
              <a:rPr lang="en-US" kern="0" spc="-40">
                <a:latin typeface="Montserrat" pitchFamily="2" charset="77"/>
                <a:cs typeface="Montserrat-SemiBold"/>
              </a:rPr>
            </a:br>
            <a:endParaRPr lang="en-US" kern="0" dirty="0">
              <a:latin typeface="Montserrat" pitchFamily="2" charset="77"/>
              <a:cs typeface="Montserrat-SemiBold"/>
            </a:endParaRPr>
          </a:p>
        </p:txBody>
      </p:sp>
      <p:sp>
        <p:nvSpPr>
          <p:cNvPr id="43" name="object 5">
            <a:extLst>
              <a:ext uri="{FF2B5EF4-FFF2-40B4-BE49-F238E27FC236}">
                <a16:creationId xmlns:a16="http://schemas.microsoft.com/office/drawing/2014/main" id="{DCF32694-FF27-B040-AF4E-D4754C6F1989}"/>
              </a:ext>
            </a:extLst>
          </p:cNvPr>
          <p:cNvSpPr/>
          <p:nvPr/>
        </p:nvSpPr>
        <p:spPr>
          <a:xfrm>
            <a:off x="6263640" y="5067301"/>
            <a:ext cx="1508760" cy="4267200"/>
          </a:xfrm>
          <a:custGeom>
            <a:avLst/>
            <a:gdLst/>
            <a:ahLst/>
            <a:cxnLst/>
            <a:rect l="l" t="t" r="r" b="b"/>
            <a:pathLst>
              <a:path w="1508759" h="457200">
                <a:moveTo>
                  <a:pt x="0" y="457200"/>
                </a:moveTo>
                <a:lnTo>
                  <a:pt x="1508760" y="457200"/>
                </a:lnTo>
                <a:lnTo>
                  <a:pt x="150876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DC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21">
            <a:extLst>
              <a:ext uri="{FF2B5EF4-FFF2-40B4-BE49-F238E27FC236}">
                <a16:creationId xmlns:a16="http://schemas.microsoft.com/office/drawing/2014/main" id="{418208D8-3581-6D4C-8176-23C1090FF247}"/>
              </a:ext>
            </a:extLst>
          </p:cNvPr>
          <p:cNvSpPr/>
          <p:nvPr/>
        </p:nvSpPr>
        <p:spPr>
          <a:xfrm>
            <a:off x="0" y="9525001"/>
            <a:ext cx="4394200" cy="114300"/>
          </a:xfrm>
          <a:custGeom>
            <a:avLst/>
            <a:gdLst/>
            <a:ahLst/>
            <a:cxnLst/>
            <a:rect l="l" t="t" r="r" b="b"/>
            <a:pathLst>
              <a:path w="4394200" h="114300">
                <a:moveTo>
                  <a:pt x="0" y="114300"/>
                </a:moveTo>
                <a:lnTo>
                  <a:pt x="4393692" y="114300"/>
                </a:lnTo>
                <a:lnTo>
                  <a:pt x="439369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00A1D2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23">
            <a:extLst>
              <a:ext uri="{FF2B5EF4-FFF2-40B4-BE49-F238E27FC236}">
                <a16:creationId xmlns:a16="http://schemas.microsoft.com/office/drawing/2014/main" id="{A0736F85-5FB1-2C48-A6B4-1B0DBAB3EB48}"/>
              </a:ext>
            </a:extLst>
          </p:cNvPr>
          <p:cNvSpPr/>
          <p:nvPr/>
        </p:nvSpPr>
        <p:spPr>
          <a:xfrm>
            <a:off x="3378708" y="5524501"/>
            <a:ext cx="4394200" cy="114300"/>
          </a:xfrm>
          <a:custGeom>
            <a:avLst/>
            <a:gdLst/>
            <a:ahLst/>
            <a:cxnLst/>
            <a:rect l="l" t="t" r="r" b="b"/>
            <a:pathLst>
              <a:path w="4394200" h="114300">
                <a:moveTo>
                  <a:pt x="0" y="114300"/>
                </a:moveTo>
                <a:lnTo>
                  <a:pt x="4393692" y="114300"/>
                </a:lnTo>
                <a:lnTo>
                  <a:pt x="439369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00A1D2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7" name="Picture 76" descr="A close up of a sign&#10;&#10;Description automatically generated">
            <a:extLst>
              <a:ext uri="{FF2B5EF4-FFF2-40B4-BE49-F238E27FC236}">
                <a16:creationId xmlns:a16="http://schemas.microsoft.com/office/drawing/2014/main" id="{C6F10532-6741-2547-A9DC-C0317F671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9334501"/>
            <a:ext cx="1573953" cy="495300"/>
          </a:xfrm>
          <a:prstGeom prst="rect">
            <a:avLst/>
          </a:prstGeom>
        </p:spPr>
      </p:pic>
      <p:sp>
        <p:nvSpPr>
          <p:cNvPr id="79" name="object 4">
            <a:extLst>
              <a:ext uri="{FF2B5EF4-FFF2-40B4-BE49-F238E27FC236}">
                <a16:creationId xmlns:a16="http://schemas.microsoft.com/office/drawing/2014/main" id="{5B1DBE27-EAFB-5845-9AAF-F821995C663C}"/>
              </a:ext>
            </a:extLst>
          </p:cNvPr>
          <p:cNvSpPr txBox="1"/>
          <p:nvPr/>
        </p:nvSpPr>
        <p:spPr>
          <a:xfrm>
            <a:off x="457201" y="6819901"/>
            <a:ext cx="3381754" cy="2188741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en-US" sz="1500" b="1" spc="-15" dirty="0">
                <a:solidFill>
                  <a:srgbClr val="00A1D2"/>
                </a:solidFill>
                <a:latin typeface="Montserrat"/>
                <a:cs typeface="Montserrat"/>
              </a:rPr>
              <a:t>Lorem ipsum dolor sit </a:t>
            </a:r>
            <a:r>
              <a:rPr lang="en-US" sz="1500" b="1" spc="-15" dirty="0" err="1">
                <a:solidFill>
                  <a:srgbClr val="00A1D2"/>
                </a:solidFill>
                <a:latin typeface="Montserrat"/>
                <a:cs typeface="Montserrat"/>
              </a:rPr>
              <a:t>amet</a:t>
            </a:r>
            <a:r>
              <a:rPr lang="en-US" sz="1500" b="1" spc="-15" dirty="0">
                <a:solidFill>
                  <a:srgbClr val="00A1D2"/>
                </a:solidFill>
                <a:latin typeface="Montserrat"/>
                <a:cs typeface="Montserrat"/>
              </a:rPr>
              <a:t>, </a:t>
            </a:r>
            <a:r>
              <a:rPr lang="en-US" sz="1500" b="1" spc="-15" dirty="0" err="1">
                <a:solidFill>
                  <a:srgbClr val="00A1D2"/>
                </a:solidFill>
                <a:latin typeface="Montserrat"/>
                <a:cs typeface="Montserrat"/>
              </a:rPr>
              <a:t>consectetue</a:t>
            </a:r>
            <a:r>
              <a:rPr lang="en-US" sz="1500" b="1" spc="-15" dirty="0">
                <a:solidFill>
                  <a:srgbClr val="00A1D2"/>
                </a:solidFill>
                <a:latin typeface="Montserrat"/>
                <a:cs typeface="Montserrat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endParaRPr lang="en-US" sz="800" b="1" spc="-15" dirty="0">
              <a:solidFill>
                <a:srgbClr val="007573"/>
              </a:solidFill>
              <a:latin typeface="Montserrat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en-US" sz="800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800" dirty="0" err="1">
                <a:latin typeface="Montserrat" pitchFamily="2" charset="77"/>
              </a:rPr>
              <a:t>urna</a:t>
            </a:r>
            <a:r>
              <a:rPr lang="en-US" sz="800" dirty="0">
                <a:latin typeface="Montserrat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500" dirty="0">
              <a:latin typeface="Montserrat" pitchFamily="2" charset="77"/>
            </a:endParaRPr>
          </a:p>
          <a:p>
            <a:r>
              <a:rPr lang="en-US" sz="800" dirty="0">
                <a:latin typeface="Montserrat" pitchFamily="2" charset="77"/>
              </a:rPr>
              <a:t>Nunc viverra imperdiet enim. Fusce est. Vivamus a </a:t>
            </a:r>
            <a:r>
              <a:rPr lang="en-US" sz="800" dirty="0" err="1">
                <a:latin typeface="Montserrat" pitchFamily="2" charset="77"/>
              </a:rPr>
              <a:t>tellus</a:t>
            </a:r>
            <a:r>
              <a:rPr lang="en-US" sz="800" dirty="0">
                <a:latin typeface="Montserrat" pitchFamily="2" charset="77"/>
              </a:rPr>
              <a:t>.</a:t>
            </a:r>
          </a:p>
          <a:p>
            <a:endParaRPr lang="en-US" sz="500" dirty="0">
              <a:latin typeface="Montserrat" pitchFamily="2" charset="77"/>
            </a:endParaRPr>
          </a:p>
          <a:p>
            <a:r>
              <a:rPr lang="en-US" sz="800" dirty="0" err="1">
                <a:latin typeface="Montserrat" pitchFamily="2" charset="77"/>
              </a:rPr>
              <a:t>Pellentesque</a:t>
            </a:r>
            <a:r>
              <a:rPr lang="en-US" sz="800" dirty="0">
                <a:latin typeface="Montserrat" pitchFamily="2" charset="77"/>
              </a:rPr>
              <a:t> habitant morbi tristique senectus et netus et malesuada fames ac turpis egestas. Proin pharetra nonummy pede. Mauris et orci.</a:t>
            </a:r>
          </a:p>
          <a:p>
            <a:pPr>
              <a:lnSpc>
                <a:spcPct val="150000"/>
              </a:lnSpc>
            </a:pPr>
            <a:endParaRPr lang="en-US" sz="800" dirty="0">
              <a:latin typeface="Montserrat" pitchFamily="2" charset="77"/>
            </a:endParaRPr>
          </a:p>
          <a:p>
            <a:pPr>
              <a:lnSpc>
                <a:spcPct val="150000"/>
              </a:lnSpc>
            </a:pPr>
            <a:endParaRPr lang="en-US" sz="800" dirty="0">
              <a:latin typeface="Montserrat" pitchFamily="2" charset="77"/>
            </a:endParaRPr>
          </a:p>
        </p:txBody>
      </p:sp>
      <p:sp>
        <p:nvSpPr>
          <p:cNvPr id="53" name="object 2">
            <a:extLst>
              <a:ext uri="{FF2B5EF4-FFF2-40B4-BE49-F238E27FC236}">
                <a16:creationId xmlns:a16="http://schemas.microsoft.com/office/drawing/2014/main" id="{7E39A110-AB19-E648-849B-3E67E2FC8C43}"/>
              </a:ext>
            </a:extLst>
          </p:cNvPr>
          <p:cNvSpPr txBox="1">
            <a:spLocks/>
          </p:cNvSpPr>
          <p:nvPr/>
        </p:nvSpPr>
        <p:spPr>
          <a:xfrm>
            <a:off x="451758" y="857876"/>
            <a:ext cx="50419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900" b="1" i="0">
                <a:solidFill>
                  <a:srgbClr val="501A00"/>
                </a:solidFill>
                <a:latin typeface="Cooper Std"/>
                <a:ea typeface="+mj-ea"/>
                <a:cs typeface="Cooper Std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kern="0" spc="-40">
                <a:latin typeface="Montserrat" pitchFamily="2" charset="77"/>
                <a:cs typeface="Montserrat-SemiBold"/>
              </a:rPr>
              <a:t>Lorem ipsum dolor</a:t>
            </a:r>
            <a:br>
              <a:rPr lang="en-US" kern="0" spc="-40">
                <a:latin typeface="Montserrat" pitchFamily="2" charset="77"/>
                <a:cs typeface="Montserrat-SemiBold"/>
              </a:rPr>
            </a:br>
            <a:endParaRPr lang="en-US" kern="0" dirty="0">
              <a:latin typeface="Montserrat" pitchFamily="2" charset="77"/>
              <a:cs typeface="Montserrat-SemiBold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7A0B6FA-CADF-F645-9244-94B03196026D}"/>
              </a:ext>
            </a:extLst>
          </p:cNvPr>
          <p:cNvSpPr/>
          <p:nvPr/>
        </p:nvSpPr>
        <p:spPr>
          <a:xfrm>
            <a:off x="5476875" y="6881724"/>
            <a:ext cx="2295525" cy="900430"/>
          </a:xfrm>
          <a:prstGeom prst="rect">
            <a:avLst/>
          </a:prstGeom>
          <a:solidFill>
            <a:srgbClr val="00A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51DF559-B671-3E45-B782-41F20B4CB258}"/>
              </a:ext>
            </a:extLst>
          </p:cNvPr>
          <p:cNvSpPr/>
          <p:nvPr/>
        </p:nvSpPr>
        <p:spPr>
          <a:xfrm>
            <a:off x="5476874" y="7949949"/>
            <a:ext cx="2295525" cy="900430"/>
          </a:xfrm>
          <a:prstGeom prst="rect">
            <a:avLst/>
          </a:prstGeom>
          <a:solidFill>
            <a:srgbClr val="E263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bject 13">
            <a:extLst>
              <a:ext uri="{FF2B5EF4-FFF2-40B4-BE49-F238E27FC236}">
                <a16:creationId xmlns:a16="http://schemas.microsoft.com/office/drawing/2014/main" id="{107A4E05-9531-9E4A-A8AB-579221E48D0F}"/>
              </a:ext>
            </a:extLst>
          </p:cNvPr>
          <p:cNvSpPr txBox="1"/>
          <p:nvPr/>
        </p:nvSpPr>
        <p:spPr>
          <a:xfrm>
            <a:off x="5782390" y="7037785"/>
            <a:ext cx="1066800" cy="5847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spcBef>
                <a:spcPts val="240"/>
              </a:spcBef>
            </a:pP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Lorem ipsum dolor sit amet,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consectetuer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porttitor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congue</a:t>
            </a:r>
            <a:endParaRPr sz="900" dirty="0">
              <a:latin typeface="Montserrat" pitchFamily="2" charset="77"/>
              <a:cs typeface="Source Sans Pro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6A3F7E2-A566-6A45-9DEE-9AB798334CD3}"/>
              </a:ext>
            </a:extLst>
          </p:cNvPr>
          <p:cNvSpPr/>
          <p:nvPr/>
        </p:nvSpPr>
        <p:spPr>
          <a:xfrm>
            <a:off x="5473915" y="5854572"/>
            <a:ext cx="2295525" cy="900430"/>
          </a:xfrm>
          <a:prstGeom prst="rect">
            <a:avLst/>
          </a:prstGeom>
          <a:solidFill>
            <a:srgbClr val="B395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bject 13">
            <a:extLst>
              <a:ext uri="{FF2B5EF4-FFF2-40B4-BE49-F238E27FC236}">
                <a16:creationId xmlns:a16="http://schemas.microsoft.com/office/drawing/2014/main" id="{B67E1A36-7620-CF46-BCEB-28CEF8E96212}"/>
              </a:ext>
            </a:extLst>
          </p:cNvPr>
          <p:cNvSpPr txBox="1"/>
          <p:nvPr/>
        </p:nvSpPr>
        <p:spPr>
          <a:xfrm>
            <a:off x="5782390" y="6005123"/>
            <a:ext cx="1066800" cy="5847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spcBef>
                <a:spcPts val="240"/>
              </a:spcBef>
            </a:pP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Lorem ipsum dolor sit amet,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consectetuer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porttitor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congue</a:t>
            </a:r>
            <a:endParaRPr sz="900" dirty="0">
              <a:latin typeface="Montserrat" pitchFamily="2" charset="77"/>
              <a:cs typeface="Source Sans Pro"/>
            </a:endParaRPr>
          </a:p>
        </p:txBody>
      </p:sp>
      <p:sp>
        <p:nvSpPr>
          <p:cNvPr id="61" name="object 13">
            <a:extLst>
              <a:ext uri="{FF2B5EF4-FFF2-40B4-BE49-F238E27FC236}">
                <a16:creationId xmlns:a16="http://schemas.microsoft.com/office/drawing/2014/main" id="{2D3019D6-9774-6643-9532-C24886021AE4}"/>
              </a:ext>
            </a:extLst>
          </p:cNvPr>
          <p:cNvSpPr txBox="1"/>
          <p:nvPr/>
        </p:nvSpPr>
        <p:spPr>
          <a:xfrm>
            <a:off x="5771959" y="8092590"/>
            <a:ext cx="1066800" cy="5847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spcBef>
                <a:spcPts val="240"/>
              </a:spcBef>
            </a:pP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Lorem ipsum dolor sit amet,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consectetuer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porttitor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congue</a:t>
            </a:r>
            <a:endParaRPr sz="900" dirty="0">
              <a:latin typeface="Montserrat" pitchFamily="2" charset="77"/>
              <a:cs typeface="Source Sans Pro"/>
            </a:endParaRPr>
          </a:p>
        </p:txBody>
      </p:sp>
      <p:pic>
        <p:nvPicPr>
          <p:cNvPr id="78" name="Picture 77" descr="A picture containing computer, sitting, keyboard&#10;&#10;Description automatically generated">
            <a:extLst>
              <a:ext uri="{FF2B5EF4-FFF2-40B4-BE49-F238E27FC236}">
                <a16:creationId xmlns:a16="http://schemas.microsoft.com/office/drawing/2014/main" id="{7C418CA4-68C1-6443-A2D2-B3335B3CA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0" y="5067301"/>
            <a:ext cx="647700" cy="2044700"/>
          </a:xfrm>
          <a:prstGeom prst="rect">
            <a:avLst/>
          </a:prstGeom>
        </p:spPr>
      </p:pic>
      <p:sp>
        <p:nvSpPr>
          <p:cNvPr id="67" name="object 5">
            <a:extLst>
              <a:ext uri="{FF2B5EF4-FFF2-40B4-BE49-F238E27FC236}">
                <a16:creationId xmlns:a16="http://schemas.microsoft.com/office/drawing/2014/main" id="{66A3F913-E2B3-0344-A781-260844780369}"/>
              </a:ext>
            </a:extLst>
          </p:cNvPr>
          <p:cNvSpPr/>
          <p:nvPr/>
        </p:nvSpPr>
        <p:spPr>
          <a:xfrm>
            <a:off x="6260680" y="-3247"/>
            <a:ext cx="1508760" cy="4267200"/>
          </a:xfrm>
          <a:custGeom>
            <a:avLst/>
            <a:gdLst/>
            <a:ahLst/>
            <a:cxnLst/>
            <a:rect l="l" t="t" r="r" b="b"/>
            <a:pathLst>
              <a:path w="1508759" h="457200">
                <a:moveTo>
                  <a:pt x="0" y="457200"/>
                </a:moveTo>
                <a:lnTo>
                  <a:pt x="1508760" y="457200"/>
                </a:lnTo>
                <a:lnTo>
                  <a:pt x="150876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DC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23">
            <a:extLst>
              <a:ext uri="{FF2B5EF4-FFF2-40B4-BE49-F238E27FC236}">
                <a16:creationId xmlns:a16="http://schemas.microsoft.com/office/drawing/2014/main" id="{656FA9AB-C928-7945-AFCD-D6FECB17082D}"/>
              </a:ext>
            </a:extLst>
          </p:cNvPr>
          <p:cNvSpPr/>
          <p:nvPr/>
        </p:nvSpPr>
        <p:spPr>
          <a:xfrm>
            <a:off x="3375748" y="453953"/>
            <a:ext cx="4394200" cy="114300"/>
          </a:xfrm>
          <a:custGeom>
            <a:avLst/>
            <a:gdLst/>
            <a:ahLst/>
            <a:cxnLst/>
            <a:rect l="l" t="t" r="r" b="b"/>
            <a:pathLst>
              <a:path w="4394200" h="114300">
                <a:moveTo>
                  <a:pt x="0" y="114300"/>
                </a:moveTo>
                <a:lnTo>
                  <a:pt x="4393692" y="114300"/>
                </a:lnTo>
                <a:lnTo>
                  <a:pt x="439369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00A1D2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368B2D5-B77B-D24C-9BAC-52684FC84BAC}"/>
              </a:ext>
            </a:extLst>
          </p:cNvPr>
          <p:cNvSpPr/>
          <p:nvPr/>
        </p:nvSpPr>
        <p:spPr>
          <a:xfrm>
            <a:off x="5473915" y="1811176"/>
            <a:ext cx="2295525" cy="900430"/>
          </a:xfrm>
          <a:prstGeom prst="rect">
            <a:avLst/>
          </a:prstGeom>
          <a:solidFill>
            <a:srgbClr val="00A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1472002-61F0-1548-8BA2-C9F8720546DB}"/>
              </a:ext>
            </a:extLst>
          </p:cNvPr>
          <p:cNvSpPr/>
          <p:nvPr/>
        </p:nvSpPr>
        <p:spPr>
          <a:xfrm>
            <a:off x="5473914" y="2879401"/>
            <a:ext cx="2295525" cy="900430"/>
          </a:xfrm>
          <a:prstGeom prst="rect">
            <a:avLst/>
          </a:prstGeom>
          <a:solidFill>
            <a:srgbClr val="E263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bject 13">
            <a:extLst>
              <a:ext uri="{FF2B5EF4-FFF2-40B4-BE49-F238E27FC236}">
                <a16:creationId xmlns:a16="http://schemas.microsoft.com/office/drawing/2014/main" id="{21085A7D-7E8E-744F-B8A5-0CC4EB32BBAF}"/>
              </a:ext>
            </a:extLst>
          </p:cNvPr>
          <p:cNvSpPr txBox="1"/>
          <p:nvPr/>
        </p:nvSpPr>
        <p:spPr>
          <a:xfrm>
            <a:off x="5779430" y="1967237"/>
            <a:ext cx="1066800" cy="5847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spcBef>
                <a:spcPts val="240"/>
              </a:spcBef>
            </a:pP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Lorem ipsum dolor sit amet,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consectetuer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porttitor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congue</a:t>
            </a:r>
            <a:endParaRPr sz="900" dirty="0">
              <a:latin typeface="Montserrat" pitchFamily="2" charset="77"/>
              <a:cs typeface="Source Sans Pro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4A6C3C-12BC-464B-853D-5672DC8107E9}"/>
              </a:ext>
            </a:extLst>
          </p:cNvPr>
          <p:cNvSpPr/>
          <p:nvPr/>
        </p:nvSpPr>
        <p:spPr>
          <a:xfrm>
            <a:off x="5470955" y="784024"/>
            <a:ext cx="2295525" cy="900430"/>
          </a:xfrm>
          <a:prstGeom prst="rect">
            <a:avLst/>
          </a:prstGeom>
          <a:solidFill>
            <a:srgbClr val="B395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bject 13">
            <a:extLst>
              <a:ext uri="{FF2B5EF4-FFF2-40B4-BE49-F238E27FC236}">
                <a16:creationId xmlns:a16="http://schemas.microsoft.com/office/drawing/2014/main" id="{38FF955A-F9E4-8F40-9CA5-049EDAFDC2CE}"/>
              </a:ext>
            </a:extLst>
          </p:cNvPr>
          <p:cNvSpPr txBox="1"/>
          <p:nvPr/>
        </p:nvSpPr>
        <p:spPr>
          <a:xfrm>
            <a:off x="5779430" y="934575"/>
            <a:ext cx="1066800" cy="5847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spcBef>
                <a:spcPts val="240"/>
              </a:spcBef>
            </a:pP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Lorem ipsum dolor sit amet,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consectetuer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porttitor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congue</a:t>
            </a:r>
            <a:endParaRPr sz="900" dirty="0">
              <a:latin typeface="Montserrat" pitchFamily="2" charset="77"/>
              <a:cs typeface="Source Sans Pro"/>
            </a:endParaRPr>
          </a:p>
        </p:txBody>
      </p:sp>
      <p:sp>
        <p:nvSpPr>
          <p:cNvPr id="87" name="object 13">
            <a:extLst>
              <a:ext uri="{FF2B5EF4-FFF2-40B4-BE49-F238E27FC236}">
                <a16:creationId xmlns:a16="http://schemas.microsoft.com/office/drawing/2014/main" id="{B79AAAEE-3D17-5049-A7D1-D4667A0FD248}"/>
              </a:ext>
            </a:extLst>
          </p:cNvPr>
          <p:cNvSpPr txBox="1"/>
          <p:nvPr/>
        </p:nvSpPr>
        <p:spPr>
          <a:xfrm>
            <a:off x="5768999" y="3022042"/>
            <a:ext cx="1066800" cy="5847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spcBef>
                <a:spcPts val="240"/>
              </a:spcBef>
            </a:pP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Lorem ipsum dolor sit amet,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consectetuer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porttitor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congue</a:t>
            </a:r>
            <a:endParaRPr sz="900" dirty="0">
              <a:latin typeface="Montserrat" pitchFamily="2" charset="77"/>
              <a:cs typeface="Source Sans Pro"/>
            </a:endParaRPr>
          </a:p>
        </p:txBody>
      </p:sp>
      <p:pic>
        <p:nvPicPr>
          <p:cNvPr id="88" name="Picture 87" descr="A picture containing computer, sitting, keyboard&#10;&#10;Description automatically generated">
            <a:extLst>
              <a:ext uri="{FF2B5EF4-FFF2-40B4-BE49-F238E27FC236}">
                <a16:creationId xmlns:a16="http://schemas.microsoft.com/office/drawing/2014/main" id="{0F3283D3-493F-3348-A3A2-1D75613A5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740" y="-3247"/>
            <a:ext cx="647700" cy="2044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6">
            <a:extLst>
              <a:ext uri="{FF2B5EF4-FFF2-40B4-BE49-F238E27FC236}">
                <a16:creationId xmlns:a16="http://schemas.microsoft.com/office/drawing/2014/main" id="{6A44B69D-28E1-1246-B4C1-DBFC2E9C7D8C}"/>
              </a:ext>
            </a:extLst>
          </p:cNvPr>
          <p:cNvSpPr/>
          <p:nvPr/>
        </p:nvSpPr>
        <p:spPr>
          <a:xfrm>
            <a:off x="0" y="0"/>
            <a:ext cx="7772400" cy="3520440"/>
          </a:xfrm>
          <a:custGeom>
            <a:avLst/>
            <a:gdLst/>
            <a:ahLst/>
            <a:cxnLst/>
            <a:rect l="l" t="t" r="r" b="b"/>
            <a:pathLst>
              <a:path w="7772400" h="3520440">
                <a:moveTo>
                  <a:pt x="0" y="3520440"/>
                </a:moveTo>
                <a:lnTo>
                  <a:pt x="7772400" y="3520440"/>
                </a:lnTo>
                <a:lnTo>
                  <a:pt x="7772400" y="0"/>
                </a:lnTo>
                <a:lnTo>
                  <a:pt x="0" y="0"/>
                </a:lnTo>
                <a:lnTo>
                  <a:pt x="0" y="3520440"/>
                </a:lnTo>
                <a:close/>
              </a:path>
            </a:pathLst>
          </a:custGeom>
          <a:solidFill>
            <a:srgbClr val="FED938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7">
            <a:extLst>
              <a:ext uri="{FF2B5EF4-FFF2-40B4-BE49-F238E27FC236}">
                <a16:creationId xmlns:a16="http://schemas.microsoft.com/office/drawing/2014/main" id="{D88E5F9D-5EA6-024C-BEC5-174D14B0D361}"/>
              </a:ext>
            </a:extLst>
          </p:cNvPr>
          <p:cNvSpPr/>
          <p:nvPr/>
        </p:nvSpPr>
        <p:spPr>
          <a:xfrm>
            <a:off x="0" y="5029200"/>
            <a:ext cx="7772400" cy="3520440"/>
          </a:xfrm>
          <a:custGeom>
            <a:avLst/>
            <a:gdLst/>
            <a:ahLst/>
            <a:cxnLst/>
            <a:rect l="l" t="t" r="r" b="b"/>
            <a:pathLst>
              <a:path w="7772400" h="3520440">
                <a:moveTo>
                  <a:pt x="0" y="3520440"/>
                </a:moveTo>
                <a:lnTo>
                  <a:pt x="7772400" y="3520440"/>
                </a:lnTo>
                <a:lnTo>
                  <a:pt x="7772400" y="0"/>
                </a:lnTo>
                <a:lnTo>
                  <a:pt x="0" y="0"/>
                </a:lnTo>
                <a:lnTo>
                  <a:pt x="0" y="3520440"/>
                </a:lnTo>
                <a:close/>
              </a:path>
            </a:pathLst>
          </a:custGeom>
          <a:solidFill>
            <a:srgbClr val="FED938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62988" y="3784801"/>
            <a:ext cx="1429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231F20"/>
                </a:solidFill>
                <a:latin typeface="SourceSansPro-Semibold"/>
                <a:cs typeface="SourceSansPro-Semibold"/>
              </a:rPr>
              <a:t>Office</a:t>
            </a:r>
            <a:r>
              <a:rPr sz="900" b="1" spc="-5" dirty="0">
                <a:solidFill>
                  <a:srgbClr val="231F20"/>
                </a:solidFill>
                <a:latin typeface="SourceSansPro-Semibold"/>
                <a:cs typeface="SourceSansPro-Semibold"/>
              </a:rPr>
              <a:t> </a:t>
            </a:r>
            <a:r>
              <a:rPr sz="900" b="1" dirty="0">
                <a:solidFill>
                  <a:srgbClr val="231F20"/>
                </a:solidFill>
                <a:latin typeface="SourceSansPro-Semibold"/>
                <a:cs typeface="SourceSansPro-Semibold"/>
              </a:rPr>
              <a:t>name</a:t>
            </a:r>
            <a:endParaRPr sz="900">
              <a:latin typeface="SourceSansPro-Semibold"/>
              <a:cs typeface="SourceSansPro-Semibold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SourceSansPro-Light"/>
                <a:cs typeface="SourceSansPro-Light"/>
              </a:rPr>
              <a:t>1903 W </a:t>
            </a:r>
            <a:r>
              <a:rPr sz="900" spc="-5" dirty="0">
                <a:solidFill>
                  <a:srgbClr val="231F20"/>
                </a:solidFill>
                <a:latin typeface="SourceSansPro-Light"/>
                <a:cs typeface="SourceSansPro-Light"/>
              </a:rPr>
              <a:t>Michigan </a:t>
            </a:r>
            <a:r>
              <a:rPr sz="900" dirty="0">
                <a:solidFill>
                  <a:srgbClr val="231F20"/>
                </a:solidFill>
                <a:latin typeface="SourceSansPro-Light"/>
                <a:cs typeface="SourceSansPro-Light"/>
              </a:rPr>
              <a:t>Ave  </a:t>
            </a:r>
            <a:r>
              <a:rPr sz="900" spc="-5" dirty="0">
                <a:solidFill>
                  <a:srgbClr val="231F20"/>
                </a:solidFill>
                <a:latin typeface="SourceSansPro-Light"/>
                <a:cs typeface="SourceSansPro-Light"/>
              </a:rPr>
              <a:t>Kalamazoo </a:t>
            </a:r>
            <a:r>
              <a:rPr sz="900" dirty="0">
                <a:solidFill>
                  <a:srgbClr val="231F20"/>
                </a:solidFill>
                <a:latin typeface="SourceSansPro-Light"/>
                <a:cs typeface="SourceSansPro-Light"/>
              </a:rPr>
              <a:t>MI 49008-mail</a:t>
            </a:r>
            <a:r>
              <a:rPr sz="900" spc="-50" dirty="0">
                <a:solidFill>
                  <a:srgbClr val="231F20"/>
                </a:solidFill>
                <a:latin typeface="SourceSansPro-Light"/>
                <a:cs typeface="SourceSansPro-Light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SourceSansPro-Light"/>
                <a:cs typeface="SourceSansPro-Light"/>
              </a:rPr>
              <a:t>stop</a:t>
            </a:r>
            <a:endParaRPr sz="900">
              <a:latin typeface="SourceSansPro-Light"/>
              <a:cs typeface="SourceSansPro-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520440"/>
            <a:ext cx="7772400" cy="137160"/>
          </a:xfrm>
          <a:custGeom>
            <a:avLst/>
            <a:gdLst/>
            <a:ahLst/>
            <a:cxnLst/>
            <a:rect l="l" t="t" r="r" b="b"/>
            <a:pathLst>
              <a:path w="7772400" h="137160">
                <a:moveTo>
                  <a:pt x="0" y="137159"/>
                </a:moveTo>
                <a:lnTo>
                  <a:pt x="7772400" y="137159"/>
                </a:lnTo>
                <a:lnTo>
                  <a:pt x="7772400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00A1D2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7DC36365-1B4B-0D49-82A9-CAA456656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733800"/>
            <a:ext cx="1573953" cy="495300"/>
          </a:xfrm>
          <a:prstGeom prst="rect">
            <a:avLst/>
          </a:prstGeom>
        </p:spPr>
      </p:pic>
      <p:sp>
        <p:nvSpPr>
          <p:cNvPr id="12" name="object 4">
            <a:extLst>
              <a:ext uri="{FF2B5EF4-FFF2-40B4-BE49-F238E27FC236}">
                <a16:creationId xmlns:a16="http://schemas.microsoft.com/office/drawing/2014/main" id="{38681F07-45A5-A74C-BB05-2A246B7AAA01}"/>
              </a:ext>
            </a:extLst>
          </p:cNvPr>
          <p:cNvSpPr txBox="1"/>
          <p:nvPr/>
        </p:nvSpPr>
        <p:spPr>
          <a:xfrm>
            <a:off x="2046659" y="8694320"/>
            <a:ext cx="1429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231F20"/>
                </a:solidFill>
                <a:latin typeface="SourceSansPro-Semibold"/>
                <a:cs typeface="SourceSansPro-Semibold"/>
              </a:rPr>
              <a:t>Office</a:t>
            </a:r>
            <a:r>
              <a:rPr sz="900" b="1" spc="-5" dirty="0">
                <a:solidFill>
                  <a:srgbClr val="231F20"/>
                </a:solidFill>
                <a:latin typeface="SourceSansPro-Semibold"/>
                <a:cs typeface="SourceSansPro-Semibold"/>
              </a:rPr>
              <a:t> </a:t>
            </a:r>
            <a:r>
              <a:rPr sz="900" b="1" dirty="0">
                <a:solidFill>
                  <a:srgbClr val="231F20"/>
                </a:solidFill>
                <a:latin typeface="SourceSansPro-Semibold"/>
                <a:cs typeface="SourceSansPro-Semibold"/>
              </a:rPr>
              <a:t>name</a:t>
            </a:r>
            <a:endParaRPr sz="900">
              <a:latin typeface="SourceSansPro-Semibold"/>
              <a:cs typeface="SourceSansPro-Semibold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SourceSansPro-Light"/>
                <a:cs typeface="SourceSansPro-Light"/>
              </a:rPr>
              <a:t>1903 W </a:t>
            </a:r>
            <a:r>
              <a:rPr sz="900" spc="-5" dirty="0">
                <a:solidFill>
                  <a:srgbClr val="231F20"/>
                </a:solidFill>
                <a:latin typeface="SourceSansPro-Light"/>
                <a:cs typeface="SourceSansPro-Light"/>
              </a:rPr>
              <a:t>Michigan </a:t>
            </a:r>
            <a:r>
              <a:rPr sz="900" dirty="0">
                <a:solidFill>
                  <a:srgbClr val="231F20"/>
                </a:solidFill>
                <a:latin typeface="SourceSansPro-Light"/>
                <a:cs typeface="SourceSansPro-Light"/>
              </a:rPr>
              <a:t>Ave  </a:t>
            </a:r>
            <a:r>
              <a:rPr sz="900" spc="-5" dirty="0">
                <a:solidFill>
                  <a:srgbClr val="231F20"/>
                </a:solidFill>
                <a:latin typeface="SourceSansPro-Light"/>
                <a:cs typeface="SourceSansPro-Light"/>
              </a:rPr>
              <a:t>Kalamazoo </a:t>
            </a:r>
            <a:r>
              <a:rPr sz="900" dirty="0">
                <a:solidFill>
                  <a:srgbClr val="231F20"/>
                </a:solidFill>
                <a:latin typeface="SourceSansPro-Light"/>
                <a:cs typeface="SourceSansPro-Light"/>
              </a:rPr>
              <a:t>MI 49008-mail</a:t>
            </a:r>
            <a:r>
              <a:rPr sz="900" spc="-50" dirty="0">
                <a:solidFill>
                  <a:srgbClr val="231F20"/>
                </a:solidFill>
                <a:latin typeface="SourceSansPro-Light"/>
                <a:cs typeface="SourceSansPro-Light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SourceSansPro-Light"/>
                <a:cs typeface="SourceSansPro-Light"/>
              </a:rPr>
              <a:t>stop</a:t>
            </a:r>
            <a:endParaRPr sz="900">
              <a:latin typeface="SourceSansPro-Light"/>
              <a:cs typeface="SourceSansPro-Light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05D9E57-6BF3-3A49-802F-7AA32AFE8DD2}"/>
              </a:ext>
            </a:extLst>
          </p:cNvPr>
          <p:cNvSpPr/>
          <p:nvPr/>
        </p:nvSpPr>
        <p:spPr>
          <a:xfrm>
            <a:off x="-16329" y="8429959"/>
            <a:ext cx="7772400" cy="137160"/>
          </a:xfrm>
          <a:custGeom>
            <a:avLst/>
            <a:gdLst/>
            <a:ahLst/>
            <a:cxnLst/>
            <a:rect l="l" t="t" r="r" b="b"/>
            <a:pathLst>
              <a:path w="7772400" h="137160">
                <a:moveTo>
                  <a:pt x="0" y="137159"/>
                </a:moveTo>
                <a:lnTo>
                  <a:pt x="7772400" y="137159"/>
                </a:lnTo>
                <a:lnTo>
                  <a:pt x="7772400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00A1D2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E654845C-092D-6249-982E-5E495E369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71" y="8643319"/>
            <a:ext cx="1573953" cy="495300"/>
          </a:xfrm>
          <a:prstGeom prst="rect">
            <a:avLst/>
          </a:prstGeom>
        </p:spPr>
      </p:pic>
      <p:sp>
        <p:nvSpPr>
          <p:cNvPr id="15" name="object 3">
            <a:extLst>
              <a:ext uri="{FF2B5EF4-FFF2-40B4-BE49-F238E27FC236}">
                <a16:creationId xmlns:a16="http://schemas.microsoft.com/office/drawing/2014/main" id="{3BD80A39-5FFA-DA4E-B2D6-5B157691C5A4}"/>
              </a:ext>
            </a:extLst>
          </p:cNvPr>
          <p:cNvSpPr txBox="1"/>
          <p:nvPr/>
        </p:nvSpPr>
        <p:spPr>
          <a:xfrm>
            <a:off x="504370" y="5334000"/>
            <a:ext cx="6721403" cy="71814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lang="en-US" sz="2000" b="1" dirty="0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Lorem ipsum dolor sit amet, </a:t>
            </a:r>
            <a:r>
              <a:rPr lang="en-US" sz="2000" b="1" dirty="0" err="1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consectetuer</a:t>
            </a:r>
            <a:r>
              <a:rPr lang="en-US" sz="2000" b="1" dirty="0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 </a:t>
            </a:r>
            <a:br>
              <a:rPr lang="en-US" sz="2000" b="1" dirty="0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</a:br>
            <a:r>
              <a:rPr lang="en-US" sz="2000" b="1" dirty="0" err="1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adipiscing</a:t>
            </a:r>
            <a:r>
              <a:rPr lang="en-US" sz="2000" b="1" dirty="0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 elit. </a:t>
            </a:r>
            <a:endParaRPr sz="2000" b="1" dirty="0">
              <a:solidFill>
                <a:srgbClr val="00A1D2"/>
              </a:solidFill>
              <a:latin typeface="Montserrat SemiBold" pitchFamily="2" charset="77"/>
              <a:cs typeface="Montserrat-Medium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0595EE-F7F0-0748-BCEA-18EC5E7F5A6E}"/>
              </a:ext>
            </a:extLst>
          </p:cNvPr>
          <p:cNvSpPr/>
          <p:nvPr/>
        </p:nvSpPr>
        <p:spPr>
          <a:xfrm>
            <a:off x="435245" y="6548816"/>
            <a:ext cx="4652211" cy="1753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900" dirty="0" err="1">
                <a:latin typeface="Montserrat" pitchFamily="2" charset="77"/>
              </a:rPr>
              <a:t>urna</a:t>
            </a:r>
            <a:r>
              <a:rPr lang="en-US" sz="900" dirty="0">
                <a:latin typeface="Montserrat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500" dirty="0">
              <a:latin typeface="Montserrat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900" dirty="0">
                <a:latin typeface="Montserrat" pitchFamily="2" charset="77"/>
              </a:rPr>
              <a:t>Nunc viverra imperdiet enim. Fusce est. Vivamus a </a:t>
            </a:r>
            <a:r>
              <a:rPr lang="en-US" sz="900" dirty="0" err="1">
                <a:latin typeface="Montserrat" pitchFamily="2" charset="77"/>
              </a:rPr>
              <a:t>tellus</a:t>
            </a:r>
            <a:r>
              <a:rPr lang="en-US" sz="900" dirty="0">
                <a:latin typeface="Montserrat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500" dirty="0">
              <a:latin typeface="Montserrat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900" dirty="0">
                <a:latin typeface="Montserrat" pitchFamily="2" charset="77"/>
              </a:rPr>
              <a:t>Pellentesque habitant morbi tristique senectus et netus et malesuada fames ac turpis egestas. Proin pharetra nonummy pede. Mauris et orci.</a:t>
            </a:r>
          </a:p>
          <a:p>
            <a:pPr>
              <a:lnSpc>
                <a:spcPct val="150000"/>
              </a:lnSpc>
            </a:pPr>
            <a:endParaRPr lang="en-US" sz="900" dirty="0">
              <a:latin typeface="Montserrat" pitchFamily="2" charset="77"/>
            </a:endParaRPr>
          </a:p>
        </p:txBody>
      </p:sp>
      <p:sp>
        <p:nvSpPr>
          <p:cNvPr id="36" name="object 3">
            <a:extLst>
              <a:ext uri="{FF2B5EF4-FFF2-40B4-BE49-F238E27FC236}">
                <a16:creationId xmlns:a16="http://schemas.microsoft.com/office/drawing/2014/main" id="{77A8AD4C-6C11-184A-BE23-43BE5BD34FC7}"/>
              </a:ext>
            </a:extLst>
          </p:cNvPr>
          <p:cNvSpPr txBox="1"/>
          <p:nvPr/>
        </p:nvSpPr>
        <p:spPr>
          <a:xfrm>
            <a:off x="504369" y="6068344"/>
            <a:ext cx="6721403" cy="348813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lang="en-US" sz="1600" dirty="0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Lorem ipsum dolor sit amet, </a:t>
            </a:r>
            <a:r>
              <a:rPr lang="en-US" sz="1600" dirty="0" err="1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consectetuer</a:t>
            </a:r>
            <a:r>
              <a:rPr lang="en-US" sz="1600" dirty="0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 </a:t>
            </a:r>
            <a:r>
              <a:rPr lang="en-US" sz="1600" dirty="0" err="1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adipiscing</a:t>
            </a:r>
            <a:r>
              <a:rPr lang="en-US" sz="1600" dirty="0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 elit. </a:t>
            </a:r>
            <a:endParaRPr sz="1600" dirty="0">
              <a:solidFill>
                <a:srgbClr val="3B1C0E"/>
              </a:solidFill>
              <a:latin typeface="Montserrat" pitchFamily="2" charset="77"/>
              <a:cs typeface="Montserrat-Medium"/>
            </a:endParaRPr>
          </a:p>
        </p:txBody>
      </p:sp>
      <p:sp>
        <p:nvSpPr>
          <p:cNvPr id="37" name="object 3">
            <a:extLst>
              <a:ext uri="{FF2B5EF4-FFF2-40B4-BE49-F238E27FC236}">
                <a16:creationId xmlns:a16="http://schemas.microsoft.com/office/drawing/2014/main" id="{FD645494-551E-A348-841C-B7495C7BC87C}"/>
              </a:ext>
            </a:extLst>
          </p:cNvPr>
          <p:cNvSpPr txBox="1"/>
          <p:nvPr/>
        </p:nvSpPr>
        <p:spPr>
          <a:xfrm>
            <a:off x="504369" y="304651"/>
            <a:ext cx="6721403" cy="71814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lang="en-US" sz="2000" b="1" dirty="0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Lorem ipsum dolor sit amet, </a:t>
            </a:r>
            <a:r>
              <a:rPr lang="en-US" sz="2000" b="1" dirty="0" err="1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consectetuer</a:t>
            </a:r>
            <a:r>
              <a:rPr lang="en-US" sz="2000" b="1" dirty="0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 </a:t>
            </a:r>
            <a:br>
              <a:rPr lang="en-US" sz="2000" b="1" dirty="0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</a:br>
            <a:r>
              <a:rPr lang="en-US" sz="2000" b="1" dirty="0" err="1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adipiscing</a:t>
            </a:r>
            <a:r>
              <a:rPr lang="en-US" sz="2000" b="1" dirty="0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 elit. </a:t>
            </a:r>
            <a:endParaRPr sz="2000" b="1" dirty="0">
              <a:solidFill>
                <a:srgbClr val="00A1D2"/>
              </a:solidFill>
              <a:latin typeface="Montserrat SemiBold" pitchFamily="2" charset="77"/>
              <a:cs typeface="Montserrat-Medium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821CCD-F08F-5C4A-93E2-F6D4FCC6E54F}"/>
              </a:ext>
            </a:extLst>
          </p:cNvPr>
          <p:cNvSpPr/>
          <p:nvPr/>
        </p:nvSpPr>
        <p:spPr>
          <a:xfrm>
            <a:off x="435244" y="1519467"/>
            <a:ext cx="4652211" cy="1753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900" dirty="0" err="1">
                <a:latin typeface="Montserrat" pitchFamily="2" charset="77"/>
              </a:rPr>
              <a:t>urna</a:t>
            </a:r>
            <a:r>
              <a:rPr lang="en-US" sz="900" dirty="0">
                <a:latin typeface="Montserrat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500" dirty="0">
              <a:latin typeface="Montserrat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900" dirty="0">
                <a:latin typeface="Montserrat" pitchFamily="2" charset="77"/>
              </a:rPr>
              <a:t>Nunc viverra imperdiet enim. Fusce est. Vivamus a </a:t>
            </a:r>
            <a:r>
              <a:rPr lang="en-US" sz="900" dirty="0" err="1">
                <a:latin typeface="Montserrat" pitchFamily="2" charset="77"/>
              </a:rPr>
              <a:t>tellus</a:t>
            </a:r>
            <a:r>
              <a:rPr lang="en-US" sz="900" dirty="0">
                <a:latin typeface="Montserrat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500" dirty="0">
              <a:latin typeface="Montserrat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900" dirty="0">
                <a:latin typeface="Montserrat" pitchFamily="2" charset="77"/>
              </a:rPr>
              <a:t>Pellentesque habitant morbi tristique senectus et netus et malesuada fames ac turpis egestas. Proin pharetra nonummy pede. Mauris et orci.</a:t>
            </a:r>
          </a:p>
          <a:p>
            <a:pPr>
              <a:lnSpc>
                <a:spcPct val="150000"/>
              </a:lnSpc>
            </a:pPr>
            <a:endParaRPr lang="en-US" sz="900" dirty="0">
              <a:latin typeface="Montserrat" pitchFamily="2" charset="77"/>
            </a:endParaRPr>
          </a:p>
        </p:txBody>
      </p:sp>
      <p:sp>
        <p:nvSpPr>
          <p:cNvPr id="39" name="object 3">
            <a:extLst>
              <a:ext uri="{FF2B5EF4-FFF2-40B4-BE49-F238E27FC236}">
                <a16:creationId xmlns:a16="http://schemas.microsoft.com/office/drawing/2014/main" id="{336B2029-EAFC-6747-B1E2-34FA1BC4C8D9}"/>
              </a:ext>
            </a:extLst>
          </p:cNvPr>
          <p:cNvSpPr txBox="1"/>
          <p:nvPr/>
        </p:nvSpPr>
        <p:spPr>
          <a:xfrm>
            <a:off x="504368" y="1038995"/>
            <a:ext cx="6721403" cy="348813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lang="en-US" sz="1600" dirty="0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Lorem ipsum dolor sit amet, </a:t>
            </a:r>
            <a:r>
              <a:rPr lang="en-US" sz="1600" dirty="0" err="1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consectetuer</a:t>
            </a:r>
            <a:r>
              <a:rPr lang="en-US" sz="1600" dirty="0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 </a:t>
            </a:r>
            <a:r>
              <a:rPr lang="en-US" sz="1600" dirty="0" err="1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adipiscing</a:t>
            </a:r>
            <a:r>
              <a:rPr lang="en-US" sz="1600" dirty="0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 elit. </a:t>
            </a:r>
            <a:endParaRPr sz="1600" dirty="0">
              <a:solidFill>
                <a:srgbClr val="3B1C0E"/>
              </a:solidFill>
              <a:latin typeface="Montserrat" pitchFamily="2" charset="77"/>
              <a:cs typeface="Montserrat-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4457700"/>
            <a:ext cx="4394200" cy="114300"/>
          </a:xfrm>
          <a:custGeom>
            <a:avLst/>
            <a:gdLst/>
            <a:ahLst/>
            <a:cxnLst/>
            <a:rect l="l" t="t" r="r" b="b"/>
            <a:pathLst>
              <a:path w="4394200" h="114300">
                <a:moveTo>
                  <a:pt x="0" y="114300"/>
                </a:moveTo>
                <a:lnTo>
                  <a:pt x="4393692" y="114300"/>
                </a:lnTo>
                <a:lnTo>
                  <a:pt x="439369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00A1D2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310D11A4-F331-EE4F-8559-7E6EF0548C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267200"/>
            <a:ext cx="1573953" cy="495300"/>
          </a:xfrm>
          <a:prstGeom prst="rect">
            <a:avLst/>
          </a:prstGeom>
        </p:spPr>
      </p:pic>
      <p:sp>
        <p:nvSpPr>
          <p:cNvPr id="30" name="object 4">
            <a:extLst>
              <a:ext uri="{FF2B5EF4-FFF2-40B4-BE49-F238E27FC236}">
                <a16:creationId xmlns:a16="http://schemas.microsoft.com/office/drawing/2014/main" id="{CD4C565F-EA36-BA4F-9A52-7D754E0A6994}"/>
              </a:ext>
            </a:extLst>
          </p:cNvPr>
          <p:cNvSpPr txBox="1"/>
          <p:nvPr/>
        </p:nvSpPr>
        <p:spPr>
          <a:xfrm>
            <a:off x="457201" y="1752600"/>
            <a:ext cx="3381754" cy="2188741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en-US" sz="1500" b="1" spc="-15" dirty="0">
                <a:solidFill>
                  <a:srgbClr val="00A1D2"/>
                </a:solidFill>
                <a:latin typeface="Montserrat"/>
                <a:cs typeface="Montserrat"/>
              </a:rPr>
              <a:t>Lorem ipsum dolor sit </a:t>
            </a:r>
            <a:r>
              <a:rPr lang="en-US" sz="1500" b="1" spc="-15" dirty="0" err="1">
                <a:solidFill>
                  <a:srgbClr val="00A1D2"/>
                </a:solidFill>
                <a:latin typeface="Montserrat"/>
                <a:cs typeface="Montserrat"/>
              </a:rPr>
              <a:t>amet</a:t>
            </a:r>
            <a:r>
              <a:rPr lang="en-US" sz="1500" b="1" spc="-15" dirty="0">
                <a:solidFill>
                  <a:srgbClr val="00A1D2"/>
                </a:solidFill>
                <a:latin typeface="Montserrat"/>
                <a:cs typeface="Montserrat"/>
              </a:rPr>
              <a:t>, </a:t>
            </a:r>
            <a:r>
              <a:rPr lang="en-US" sz="1500" b="1" spc="-15" dirty="0" err="1">
                <a:solidFill>
                  <a:srgbClr val="00A1D2"/>
                </a:solidFill>
                <a:latin typeface="Montserrat"/>
                <a:cs typeface="Montserrat"/>
              </a:rPr>
              <a:t>consectetuer</a:t>
            </a:r>
            <a:r>
              <a:rPr lang="en-US" sz="1500" b="1" spc="-15" dirty="0">
                <a:solidFill>
                  <a:srgbClr val="00A1D2"/>
                </a:solidFill>
                <a:latin typeface="Montserrat"/>
                <a:cs typeface="Montserrat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endParaRPr lang="en-US" sz="800" b="1" spc="-15" dirty="0">
              <a:solidFill>
                <a:srgbClr val="007573"/>
              </a:solidFill>
              <a:latin typeface="Montserrat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en-US" sz="800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800" dirty="0" err="1">
                <a:latin typeface="Montserrat" pitchFamily="2" charset="77"/>
              </a:rPr>
              <a:t>urna</a:t>
            </a:r>
            <a:r>
              <a:rPr lang="en-US" sz="800" dirty="0">
                <a:latin typeface="Montserrat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500" dirty="0">
              <a:latin typeface="Montserrat" pitchFamily="2" charset="77"/>
            </a:endParaRPr>
          </a:p>
          <a:p>
            <a:r>
              <a:rPr lang="en-US" sz="800" dirty="0">
                <a:latin typeface="Montserrat" pitchFamily="2" charset="77"/>
              </a:rPr>
              <a:t>Nunc viverra imperdiet enim. Fusce est. Vivamus a </a:t>
            </a:r>
            <a:r>
              <a:rPr lang="en-US" sz="800" dirty="0" err="1">
                <a:latin typeface="Montserrat" pitchFamily="2" charset="77"/>
              </a:rPr>
              <a:t>tellus</a:t>
            </a:r>
            <a:r>
              <a:rPr lang="en-US" sz="800" dirty="0">
                <a:latin typeface="Montserrat" pitchFamily="2" charset="77"/>
              </a:rPr>
              <a:t>.</a:t>
            </a:r>
          </a:p>
          <a:p>
            <a:endParaRPr lang="en-US" sz="500" dirty="0">
              <a:latin typeface="Montserrat" pitchFamily="2" charset="77"/>
            </a:endParaRPr>
          </a:p>
          <a:p>
            <a:r>
              <a:rPr lang="en-US" sz="800" dirty="0" err="1">
                <a:latin typeface="Montserrat" pitchFamily="2" charset="77"/>
              </a:rPr>
              <a:t>Pellentesque</a:t>
            </a:r>
            <a:r>
              <a:rPr lang="en-US" sz="800" dirty="0">
                <a:latin typeface="Montserrat" pitchFamily="2" charset="77"/>
              </a:rPr>
              <a:t> habitant morbi tristique senectus et netus et malesuada fames ac turpis egestas. Proin pharetra nonummy pede. Mauris et orci.</a:t>
            </a:r>
          </a:p>
          <a:p>
            <a:pPr>
              <a:lnSpc>
                <a:spcPct val="150000"/>
              </a:lnSpc>
            </a:pPr>
            <a:endParaRPr lang="en-US" sz="800" dirty="0">
              <a:latin typeface="Montserrat" pitchFamily="2" charset="77"/>
            </a:endParaRPr>
          </a:p>
          <a:p>
            <a:pPr>
              <a:lnSpc>
                <a:spcPct val="150000"/>
              </a:lnSpc>
            </a:pPr>
            <a:endParaRPr lang="en-US" sz="800" dirty="0">
              <a:latin typeface="Montserrat" pitchFamily="2" charset="77"/>
            </a:endParaRPr>
          </a:p>
        </p:txBody>
      </p:sp>
      <p:sp>
        <p:nvSpPr>
          <p:cNvPr id="42" name="object 2">
            <a:extLst>
              <a:ext uri="{FF2B5EF4-FFF2-40B4-BE49-F238E27FC236}">
                <a16:creationId xmlns:a16="http://schemas.microsoft.com/office/drawing/2014/main" id="{DBF43157-3815-8044-9A05-3880F87B135A}"/>
              </a:ext>
            </a:extLst>
          </p:cNvPr>
          <p:cNvSpPr txBox="1">
            <a:spLocks/>
          </p:cNvSpPr>
          <p:nvPr/>
        </p:nvSpPr>
        <p:spPr>
          <a:xfrm>
            <a:off x="444500" y="6026296"/>
            <a:ext cx="5041900" cy="23057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900" b="1" i="0">
                <a:solidFill>
                  <a:srgbClr val="501A00"/>
                </a:solidFill>
                <a:latin typeface="Cooper Std"/>
                <a:ea typeface="+mj-ea"/>
                <a:cs typeface="Cooper Std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3600" kern="0" spc="-40">
                <a:latin typeface="Cooper Std Black" panose="0208090304030B020404" pitchFamily="18" charset="77"/>
                <a:cs typeface="Montserrat-SemiBold"/>
              </a:rPr>
              <a:t>Lorem ipsum dolor</a:t>
            </a:r>
            <a:br>
              <a:rPr lang="en-US" sz="3600" kern="0" spc="-40">
                <a:latin typeface="Cooper Std Black" panose="0208090304030B020404" pitchFamily="18" charset="77"/>
                <a:cs typeface="Montserrat-SemiBold"/>
              </a:rPr>
            </a:br>
            <a:br>
              <a:rPr lang="en-US" sz="3600" kern="0" spc="-40">
                <a:latin typeface="Cooper Std Black" panose="0208090304030B020404" pitchFamily="18" charset="77"/>
                <a:cs typeface="Montserrat-SemiBold"/>
              </a:rPr>
            </a:br>
            <a:br>
              <a:rPr lang="en-US" sz="3600" kern="0" spc="-40">
                <a:latin typeface="Cooper Std Black" panose="0208090304030B020404" pitchFamily="18" charset="77"/>
                <a:cs typeface="Montserrat-SemiBold"/>
              </a:rPr>
            </a:br>
            <a:endParaRPr lang="en-US" sz="3600" kern="0" dirty="0">
              <a:latin typeface="Cooper Std Black" panose="0208090304030B020404" pitchFamily="18" charset="77"/>
              <a:cs typeface="Montserrat-SemiBold"/>
            </a:endParaRPr>
          </a:p>
        </p:txBody>
      </p:sp>
      <p:sp>
        <p:nvSpPr>
          <p:cNvPr id="43" name="object 5">
            <a:extLst>
              <a:ext uri="{FF2B5EF4-FFF2-40B4-BE49-F238E27FC236}">
                <a16:creationId xmlns:a16="http://schemas.microsoft.com/office/drawing/2014/main" id="{DCF32694-FF27-B040-AF4E-D4754C6F1989}"/>
              </a:ext>
            </a:extLst>
          </p:cNvPr>
          <p:cNvSpPr/>
          <p:nvPr/>
        </p:nvSpPr>
        <p:spPr>
          <a:xfrm>
            <a:off x="6263640" y="5067301"/>
            <a:ext cx="1508760" cy="4267200"/>
          </a:xfrm>
          <a:custGeom>
            <a:avLst/>
            <a:gdLst/>
            <a:ahLst/>
            <a:cxnLst/>
            <a:rect l="l" t="t" r="r" b="b"/>
            <a:pathLst>
              <a:path w="1508759" h="457200">
                <a:moveTo>
                  <a:pt x="0" y="457200"/>
                </a:moveTo>
                <a:lnTo>
                  <a:pt x="1508760" y="457200"/>
                </a:lnTo>
                <a:lnTo>
                  <a:pt x="150876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DC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21">
            <a:extLst>
              <a:ext uri="{FF2B5EF4-FFF2-40B4-BE49-F238E27FC236}">
                <a16:creationId xmlns:a16="http://schemas.microsoft.com/office/drawing/2014/main" id="{418208D8-3581-6D4C-8176-23C1090FF247}"/>
              </a:ext>
            </a:extLst>
          </p:cNvPr>
          <p:cNvSpPr/>
          <p:nvPr/>
        </p:nvSpPr>
        <p:spPr>
          <a:xfrm>
            <a:off x="0" y="9525001"/>
            <a:ext cx="4394200" cy="114300"/>
          </a:xfrm>
          <a:custGeom>
            <a:avLst/>
            <a:gdLst/>
            <a:ahLst/>
            <a:cxnLst/>
            <a:rect l="l" t="t" r="r" b="b"/>
            <a:pathLst>
              <a:path w="4394200" h="114300">
                <a:moveTo>
                  <a:pt x="0" y="114300"/>
                </a:moveTo>
                <a:lnTo>
                  <a:pt x="4393692" y="114300"/>
                </a:lnTo>
                <a:lnTo>
                  <a:pt x="439369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00A1D2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23">
            <a:extLst>
              <a:ext uri="{FF2B5EF4-FFF2-40B4-BE49-F238E27FC236}">
                <a16:creationId xmlns:a16="http://schemas.microsoft.com/office/drawing/2014/main" id="{A0736F85-5FB1-2C48-A6B4-1B0DBAB3EB48}"/>
              </a:ext>
            </a:extLst>
          </p:cNvPr>
          <p:cNvSpPr/>
          <p:nvPr/>
        </p:nvSpPr>
        <p:spPr>
          <a:xfrm>
            <a:off x="3378708" y="5524501"/>
            <a:ext cx="4394200" cy="114300"/>
          </a:xfrm>
          <a:custGeom>
            <a:avLst/>
            <a:gdLst/>
            <a:ahLst/>
            <a:cxnLst/>
            <a:rect l="l" t="t" r="r" b="b"/>
            <a:pathLst>
              <a:path w="4394200" h="114300">
                <a:moveTo>
                  <a:pt x="0" y="114300"/>
                </a:moveTo>
                <a:lnTo>
                  <a:pt x="4393692" y="114300"/>
                </a:lnTo>
                <a:lnTo>
                  <a:pt x="439369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00A1D2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7" name="Picture 76" descr="A close up of a sign&#10;&#10;Description automatically generated">
            <a:extLst>
              <a:ext uri="{FF2B5EF4-FFF2-40B4-BE49-F238E27FC236}">
                <a16:creationId xmlns:a16="http://schemas.microsoft.com/office/drawing/2014/main" id="{C6F10532-6741-2547-A9DC-C0317F671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9334501"/>
            <a:ext cx="1573953" cy="495300"/>
          </a:xfrm>
          <a:prstGeom prst="rect">
            <a:avLst/>
          </a:prstGeom>
        </p:spPr>
      </p:pic>
      <p:sp>
        <p:nvSpPr>
          <p:cNvPr id="79" name="object 4">
            <a:extLst>
              <a:ext uri="{FF2B5EF4-FFF2-40B4-BE49-F238E27FC236}">
                <a16:creationId xmlns:a16="http://schemas.microsoft.com/office/drawing/2014/main" id="{5B1DBE27-EAFB-5845-9AAF-F821995C663C}"/>
              </a:ext>
            </a:extLst>
          </p:cNvPr>
          <p:cNvSpPr txBox="1"/>
          <p:nvPr/>
        </p:nvSpPr>
        <p:spPr>
          <a:xfrm>
            <a:off x="457201" y="6819901"/>
            <a:ext cx="3381754" cy="2188741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en-US" sz="1500" b="1" spc="-15" dirty="0">
                <a:solidFill>
                  <a:srgbClr val="00A1D2"/>
                </a:solidFill>
                <a:latin typeface="Montserrat"/>
                <a:cs typeface="Montserrat"/>
              </a:rPr>
              <a:t>Lorem ipsum dolor sit </a:t>
            </a:r>
            <a:r>
              <a:rPr lang="en-US" sz="1500" b="1" spc="-15" dirty="0" err="1">
                <a:solidFill>
                  <a:srgbClr val="00A1D2"/>
                </a:solidFill>
                <a:latin typeface="Montserrat"/>
                <a:cs typeface="Montserrat"/>
              </a:rPr>
              <a:t>amet</a:t>
            </a:r>
            <a:r>
              <a:rPr lang="en-US" sz="1500" b="1" spc="-15" dirty="0">
                <a:solidFill>
                  <a:srgbClr val="00A1D2"/>
                </a:solidFill>
                <a:latin typeface="Montserrat"/>
                <a:cs typeface="Montserrat"/>
              </a:rPr>
              <a:t>, </a:t>
            </a:r>
            <a:r>
              <a:rPr lang="en-US" sz="1500" b="1" spc="-15" dirty="0" err="1">
                <a:solidFill>
                  <a:srgbClr val="00A1D2"/>
                </a:solidFill>
                <a:latin typeface="Montserrat"/>
                <a:cs typeface="Montserrat"/>
              </a:rPr>
              <a:t>consectetue</a:t>
            </a:r>
            <a:r>
              <a:rPr lang="en-US" sz="1500" b="1" spc="-15" dirty="0">
                <a:solidFill>
                  <a:srgbClr val="00A1D2"/>
                </a:solidFill>
                <a:latin typeface="Montserrat"/>
                <a:cs typeface="Montserrat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endParaRPr lang="en-US" sz="800" b="1" spc="-15" dirty="0">
              <a:solidFill>
                <a:srgbClr val="007573"/>
              </a:solidFill>
              <a:latin typeface="Montserrat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en-US" sz="800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800" dirty="0" err="1">
                <a:latin typeface="Montserrat" pitchFamily="2" charset="77"/>
              </a:rPr>
              <a:t>urna</a:t>
            </a:r>
            <a:r>
              <a:rPr lang="en-US" sz="800" dirty="0">
                <a:latin typeface="Montserrat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500" dirty="0">
              <a:latin typeface="Montserrat" pitchFamily="2" charset="77"/>
            </a:endParaRPr>
          </a:p>
          <a:p>
            <a:r>
              <a:rPr lang="en-US" sz="800" dirty="0">
                <a:latin typeface="Montserrat" pitchFamily="2" charset="77"/>
              </a:rPr>
              <a:t>Nunc viverra imperdiet enim. Fusce est. Vivamus a </a:t>
            </a:r>
            <a:r>
              <a:rPr lang="en-US" sz="800" dirty="0" err="1">
                <a:latin typeface="Montserrat" pitchFamily="2" charset="77"/>
              </a:rPr>
              <a:t>tellus</a:t>
            </a:r>
            <a:r>
              <a:rPr lang="en-US" sz="800" dirty="0">
                <a:latin typeface="Montserrat" pitchFamily="2" charset="77"/>
              </a:rPr>
              <a:t>.</a:t>
            </a:r>
          </a:p>
          <a:p>
            <a:endParaRPr lang="en-US" sz="500" dirty="0">
              <a:latin typeface="Montserrat" pitchFamily="2" charset="77"/>
            </a:endParaRPr>
          </a:p>
          <a:p>
            <a:r>
              <a:rPr lang="en-US" sz="800" dirty="0" err="1">
                <a:latin typeface="Montserrat" pitchFamily="2" charset="77"/>
              </a:rPr>
              <a:t>Pellentesque</a:t>
            </a:r>
            <a:r>
              <a:rPr lang="en-US" sz="800" dirty="0">
                <a:latin typeface="Montserrat" pitchFamily="2" charset="77"/>
              </a:rPr>
              <a:t> habitant morbi tristique senectus et netus et malesuada fames ac turpis egestas. Proin pharetra nonummy pede. Mauris et orci.</a:t>
            </a:r>
          </a:p>
          <a:p>
            <a:pPr>
              <a:lnSpc>
                <a:spcPct val="150000"/>
              </a:lnSpc>
            </a:pPr>
            <a:endParaRPr lang="en-US" sz="800" dirty="0">
              <a:latin typeface="Montserrat" pitchFamily="2" charset="77"/>
            </a:endParaRPr>
          </a:p>
          <a:p>
            <a:pPr>
              <a:lnSpc>
                <a:spcPct val="150000"/>
              </a:lnSpc>
            </a:pPr>
            <a:endParaRPr lang="en-US" sz="800" dirty="0">
              <a:latin typeface="Montserrat" pitchFamily="2" charset="77"/>
            </a:endParaRPr>
          </a:p>
        </p:txBody>
      </p:sp>
      <p:sp>
        <p:nvSpPr>
          <p:cNvPr id="53" name="object 2">
            <a:extLst>
              <a:ext uri="{FF2B5EF4-FFF2-40B4-BE49-F238E27FC236}">
                <a16:creationId xmlns:a16="http://schemas.microsoft.com/office/drawing/2014/main" id="{7E39A110-AB19-E648-849B-3E67E2FC8C43}"/>
              </a:ext>
            </a:extLst>
          </p:cNvPr>
          <p:cNvSpPr txBox="1">
            <a:spLocks/>
          </p:cNvSpPr>
          <p:nvPr/>
        </p:nvSpPr>
        <p:spPr>
          <a:xfrm>
            <a:off x="451758" y="857876"/>
            <a:ext cx="5041900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900" b="1" i="0">
                <a:solidFill>
                  <a:srgbClr val="501A00"/>
                </a:solidFill>
                <a:latin typeface="Cooper Std"/>
                <a:ea typeface="+mj-ea"/>
                <a:cs typeface="Cooper Std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3600" kern="0" spc="-40">
                <a:latin typeface="Cooper Std Black" panose="0208090304030B020404" pitchFamily="18" charset="77"/>
                <a:cs typeface="Montserrat-SemiBold"/>
              </a:rPr>
              <a:t>Lorem ipsum dolor</a:t>
            </a:r>
            <a:br>
              <a:rPr lang="en-US" kern="0" spc="-40">
                <a:latin typeface="Montserrat" pitchFamily="2" charset="77"/>
                <a:cs typeface="Montserrat-SemiBold"/>
              </a:rPr>
            </a:br>
            <a:endParaRPr lang="en-US" kern="0" dirty="0">
              <a:latin typeface="Montserrat" pitchFamily="2" charset="77"/>
              <a:cs typeface="Montserrat-SemiBold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7A0B6FA-CADF-F645-9244-94B03196026D}"/>
              </a:ext>
            </a:extLst>
          </p:cNvPr>
          <p:cNvSpPr/>
          <p:nvPr/>
        </p:nvSpPr>
        <p:spPr>
          <a:xfrm>
            <a:off x="5476875" y="6881724"/>
            <a:ext cx="2295525" cy="900430"/>
          </a:xfrm>
          <a:prstGeom prst="rect">
            <a:avLst/>
          </a:prstGeom>
          <a:solidFill>
            <a:srgbClr val="00A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51DF559-B671-3E45-B782-41F20B4CB258}"/>
              </a:ext>
            </a:extLst>
          </p:cNvPr>
          <p:cNvSpPr/>
          <p:nvPr/>
        </p:nvSpPr>
        <p:spPr>
          <a:xfrm>
            <a:off x="5476874" y="7949949"/>
            <a:ext cx="2295525" cy="900430"/>
          </a:xfrm>
          <a:prstGeom prst="rect">
            <a:avLst/>
          </a:prstGeom>
          <a:solidFill>
            <a:srgbClr val="E263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bject 13">
            <a:extLst>
              <a:ext uri="{FF2B5EF4-FFF2-40B4-BE49-F238E27FC236}">
                <a16:creationId xmlns:a16="http://schemas.microsoft.com/office/drawing/2014/main" id="{107A4E05-9531-9E4A-A8AB-579221E48D0F}"/>
              </a:ext>
            </a:extLst>
          </p:cNvPr>
          <p:cNvSpPr txBox="1"/>
          <p:nvPr/>
        </p:nvSpPr>
        <p:spPr>
          <a:xfrm>
            <a:off x="5782390" y="7037785"/>
            <a:ext cx="1066800" cy="5847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spcBef>
                <a:spcPts val="240"/>
              </a:spcBef>
            </a:pP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Lorem ipsum dolor sit amet,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consectetuer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porttitor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congue</a:t>
            </a:r>
            <a:endParaRPr sz="900" dirty="0">
              <a:latin typeface="Montserrat" pitchFamily="2" charset="77"/>
              <a:cs typeface="Source Sans Pro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6A3F7E2-A566-6A45-9DEE-9AB798334CD3}"/>
              </a:ext>
            </a:extLst>
          </p:cNvPr>
          <p:cNvSpPr/>
          <p:nvPr/>
        </p:nvSpPr>
        <p:spPr>
          <a:xfrm>
            <a:off x="5473915" y="5854572"/>
            <a:ext cx="2295525" cy="900430"/>
          </a:xfrm>
          <a:prstGeom prst="rect">
            <a:avLst/>
          </a:prstGeom>
          <a:solidFill>
            <a:srgbClr val="B395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bject 13">
            <a:extLst>
              <a:ext uri="{FF2B5EF4-FFF2-40B4-BE49-F238E27FC236}">
                <a16:creationId xmlns:a16="http://schemas.microsoft.com/office/drawing/2014/main" id="{B67E1A36-7620-CF46-BCEB-28CEF8E96212}"/>
              </a:ext>
            </a:extLst>
          </p:cNvPr>
          <p:cNvSpPr txBox="1"/>
          <p:nvPr/>
        </p:nvSpPr>
        <p:spPr>
          <a:xfrm>
            <a:off x="5782390" y="6005123"/>
            <a:ext cx="1066800" cy="5847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spcBef>
                <a:spcPts val="240"/>
              </a:spcBef>
            </a:pP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Lorem ipsum dolor sit amet,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consectetuer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porttitor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congue</a:t>
            </a:r>
            <a:endParaRPr sz="900" dirty="0">
              <a:latin typeface="Montserrat" pitchFamily="2" charset="77"/>
              <a:cs typeface="Source Sans Pro"/>
            </a:endParaRPr>
          </a:p>
        </p:txBody>
      </p:sp>
      <p:sp>
        <p:nvSpPr>
          <p:cNvPr id="61" name="object 13">
            <a:extLst>
              <a:ext uri="{FF2B5EF4-FFF2-40B4-BE49-F238E27FC236}">
                <a16:creationId xmlns:a16="http://schemas.microsoft.com/office/drawing/2014/main" id="{2D3019D6-9774-6643-9532-C24886021AE4}"/>
              </a:ext>
            </a:extLst>
          </p:cNvPr>
          <p:cNvSpPr txBox="1"/>
          <p:nvPr/>
        </p:nvSpPr>
        <p:spPr>
          <a:xfrm>
            <a:off x="5771959" y="8092590"/>
            <a:ext cx="1066800" cy="5847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spcBef>
                <a:spcPts val="240"/>
              </a:spcBef>
            </a:pP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Lorem ipsum dolor sit amet,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consectetuer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porttitor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congue</a:t>
            </a:r>
            <a:endParaRPr sz="900" dirty="0">
              <a:latin typeface="Montserrat" pitchFamily="2" charset="77"/>
              <a:cs typeface="Source Sans Pro"/>
            </a:endParaRPr>
          </a:p>
        </p:txBody>
      </p:sp>
      <p:pic>
        <p:nvPicPr>
          <p:cNvPr id="78" name="Picture 77" descr="A picture containing computer, sitting, keyboard&#10;&#10;Description automatically generated">
            <a:extLst>
              <a:ext uri="{FF2B5EF4-FFF2-40B4-BE49-F238E27FC236}">
                <a16:creationId xmlns:a16="http://schemas.microsoft.com/office/drawing/2014/main" id="{7C418CA4-68C1-6443-A2D2-B3335B3CA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0" y="5067301"/>
            <a:ext cx="647700" cy="2044700"/>
          </a:xfrm>
          <a:prstGeom prst="rect">
            <a:avLst/>
          </a:prstGeom>
        </p:spPr>
      </p:pic>
      <p:sp>
        <p:nvSpPr>
          <p:cNvPr id="67" name="object 5">
            <a:extLst>
              <a:ext uri="{FF2B5EF4-FFF2-40B4-BE49-F238E27FC236}">
                <a16:creationId xmlns:a16="http://schemas.microsoft.com/office/drawing/2014/main" id="{66A3F913-E2B3-0344-A781-260844780369}"/>
              </a:ext>
            </a:extLst>
          </p:cNvPr>
          <p:cNvSpPr/>
          <p:nvPr/>
        </p:nvSpPr>
        <p:spPr>
          <a:xfrm>
            <a:off x="6260680" y="-3247"/>
            <a:ext cx="1508760" cy="4267200"/>
          </a:xfrm>
          <a:custGeom>
            <a:avLst/>
            <a:gdLst/>
            <a:ahLst/>
            <a:cxnLst/>
            <a:rect l="l" t="t" r="r" b="b"/>
            <a:pathLst>
              <a:path w="1508759" h="457200">
                <a:moveTo>
                  <a:pt x="0" y="457200"/>
                </a:moveTo>
                <a:lnTo>
                  <a:pt x="1508760" y="457200"/>
                </a:lnTo>
                <a:lnTo>
                  <a:pt x="150876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DC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23">
            <a:extLst>
              <a:ext uri="{FF2B5EF4-FFF2-40B4-BE49-F238E27FC236}">
                <a16:creationId xmlns:a16="http://schemas.microsoft.com/office/drawing/2014/main" id="{656FA9AB-C928-7945-AFCD-D6FECB17082D}"/>
              </a:ext>
            </a:extLst>
          </p:cNvPr>
          <p:cNvSpPr/>
          <p:nvPr/>
        </p:nvSpPr>
        <p:spPr>
          <a:xfrm>
            <a:off x="3375748" y="453953"/>
            <a:ext cx="4394200" cy="114300"/>
          </a:xfrm>
          <a:custGeom>
            <a:avLst/>
            <a:gdLst/>
            <a:ahLst/>
            <a:cxnLst/>
            <a:rect l="l" t="t" r="r" b="b"/>
            <a:pathLst>
              <a:path w="4394200" h="114300">
                <a:moveTo>
                  <a:pt x="0" y="114300"/>
                </a:moveTo>
                <a:lnTo>
                  <a:pt x="4393692" y="114300"/>
                </a:lnTo>
                <a:lnTo>
                  <a:pt x="4393692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00A1D2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368B2D5-B77B-D24C-9BAC-52684FC84BAC}"/>
              </a:ext>
            </a:extLst>
          </p:cNvPr>
          <p:cNvSpPr/>
          <p:nvPr/>
        </p:nvSpPr>
        <p:spPr>
          <a:xfrm>
            <a:off x="5473915" y="1811176"/>
            <a:ext cx="2295525" cy="900430"/>
          </a:xfrm>
          <a:prstGeom prst="rect">
            <a:avLst/>
          </a:prstGeom>
          <a:solidFill>
            <a:srgbClr val="00A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1472002-61F0-1548-8BA2-C9F8720546DB}"/>
              </a:ext>
            </a:extLst>
          </p:cNvPr>
          <p:cNvSpPr/>
          <p:nvPr/>
        </p:nvSpPr>
        <p:spPr>
          <a:xfrm>
            <a:off x="5473914" y="2879401"/>
            <a:ext cx="2295525" cy="900430"/>
          </a:xfrm>
          <a:prstGeom prst="rect">
            <a:avLst/>
          </a:prstGeom>
          <a:solidFill>
            <a:srgbClr val="E263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bject 13">
            <a:extLst>
              <a:ext uri="{FF2B5EF4-FFF2-40B4-BE49-F238E27FC236}">
                <a16:creationId xmlns:a16="http://schemas.microsoft.com/office/drawing/2014/main" id="{21085A7D-7E8E-744F-B8A5-0CC4EB32BBAF}"/>
              </a:ext>
            </a:extLst>
          </p:cNvPr>
          <p:cNvSpPr txBox="1"/>
          <p:nvPr/>
        </p:nvSpPr>
        <p:spPr>
          <a:xfrm>
            <a:off x="5779430" y="1967237"/>
            <a:ext cx="1066800" cy="5847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spcBef>
                <a:spcPts val="240"/>
              </a:spcBef>
            </a:pP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Lorem ipsum dolor sit amet,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consectetuer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porttitor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congue</a:t>
            </a:r>
            <a:endParaRPr sz="900" dirty="0">
              <a:latin typeface="Montserrat" pitchFamily="2" charset="77"/>
              <a:cs typeface="Source Sans Pro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4A6C3C-12BC-464B-853D-5672DC8107E9}"/>
              </a:ext>
            </a:extLst>
          </p:cNvPr>
          <p:cNvSpPr/>
          <p:nvPr/>
        </p:nvSpPr>
        <p:spPr>
          <a:xfrm>
            <a:off x="5470955" y="784024"/>
            <a:ext cx="2295525" cy="900430"/>
          </a:xfrm>
          <a:prstGeom prst="rect">
            <a:avLst/>
          </a:prstGeom>
          <a:solidFill>
            <a:srgbClr val="B395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bject 13">
            <a:extLst>
              <a:ext uri="{FF2B5EF4-FFF2-40B4-BE49-F238E27FC236}">
                <a16:creationId xmlns:a16="http://schemas.microsoft.com/office/drawing/2014/main" id="{38FF955A-F9E4-8F40-9CA5-049EDAFDC2CE}"/>
              </a:ext>
            </a:extLst>
          </p:cNvPr>
          <p:cNvSpPr txBox="1"/>
          <p:nvPr/>
        </p:nvSpPr>
        <p:spPr>
          <a:xfrm>
            <a:off x="5779430" y="934575"/>
            <a:ext cx="1066800" cy="5847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spcBef>
                <a:spcPts val="240"/>
              </a:spcBef>
            </a:pP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Lorem ipsum dolor sit amet,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consectetuer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porttitor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congue</a:t>
            </a:r>
            <a:endParaRPr sz="900" dirty="0">
              <a:latin typeface="Montserrat" pitchFamily="2" charset="77"/>
              <a:cs typeface="Source Sans Pro"/>
            </a:endParaRPr>
          </a:p>
        </p:txBody>
      </p:sp>
      <p:sp>
        <p:nvSpPr>
          <p:cNvPr id="87" name="object 13">
            <a:extLst>
              <a:ext uri="{FF2B5EF4-FFF2-40B4-BE49-F238E27FC236}">
                <a16:creationId xmlns:a16="http://schemas.microsoft.com/office/drawing/2014/main" id="{B79AAAEE-3D17-5049-A7D1-D4667A0FD248}"/>
              </a:ext>
            </a:extLst>
          </p:cNvPr>
          <p:cNvSpPr txBox="1"/>
          <p:nvPr/>
        </p:nvSpPr>
        <p:spPr>
          <a:xfrm>
            <a:off x="5768999" y="3022042"/>
            <a:ext cx="1066800" cy="5847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spcBef>
                <a:spcPts val="240"/>
              </a:spcBef>
            </a:pP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Lorem ipsum dolor sit amet,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consectetuer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porttitor</a:t>
            </a:r>
            <a:r>
              <a:rPr lang="en-US" sz="900" spc="-10" dirty="0">
                <a:solidFill>
                  <a:srgbClr val="FFFFFF"/>
                </a:solidFill>
                <a:latin typeface="Montserrat" pitchFamily="2" charset="77"/>
                <a:cs typeface="Source Sans Pro"/>
              </a:rPr>
              <a:t> </a:t>
            </a:r>
            <a:r>
              <a:rPr lang="en-US" sz="900" spc="-10" dirty="0" err="1">
                <a:solidFill>
                  <a:srgbClr val="FFFFFF"/>
                </a:solidFill>
                <a:latin typeface="Montserrat" pitchFamily="2" charset="77"/>
                <a:cs typeface="Source Sans Pro"/>
              </a:rPr>
              <a:t>congue</a:t>
            </a:r>
            <a:endParaRPr sz="900" dirty="0">
              <a:latin typeface="Montserrat" pitchFamily="2" charset="77"/>
              <a:cs typeface="Source Sans Pro"/>
            </a:endParaRPr>
          </a:p>
        </p:txBody>
      </p:sp>
      <p:pic>
        <p:nvPicPr>
          <p:cNvPr id="88" name="Picture 87" descr="A picture containing computer, sitting, keyboard&#10;&#10;Description automatically generated">
            <a:extLst>
              <a:ext uri="{FF2B5EF4-FFF2-40B4-BE49-F238E27FC236}">
                <a16:creationId xmlns:a16="http://schemas.microsoft.com/office/drawing/2014/main" id="{0F3283D3-493F-3348-A3A2-1D75613A5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740" y="-3247"/>
            <a:ext cx="6477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54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6">
            <a:extLst>
              <a:ext uri="{FF2B5EF4-FFF2-40B4-BE49-F238E27FC236}">
                <a16:creationId xmlns:a16="http://schemas.microsoft.com/office/drawing/2014/main" id="{6A44B69D-28E1-1246-B4C1-DBFC2E9C7D8C}"/>
              </a:ext>
            </a:extLst>
          </p:cNvPr>
          <p:cNvSpPr/>
          <p:nvPr/>
        </p:nvSpPr>
        <p:spPr>
          <a:xfrm>
            <a:off x="0" y="0"/>
            <a:ext cx="7772400" cy="3520440"/>
          </a:xfrm>
          <a:custGeom>
            <a:avLst/>
            <a:gdLst/>
            <a:ahLst/>
            <a:cxnLst/>
            <a:rect l="l" t="t" r="r" b="b"/>
            <a:pathLst>
              <a:path w="7772400" h="3520440">
                <a:moveTo>
                  <a:pt x="0" y="3520440"/>
                </a:moveTo>
                <a:lnTo>
                  <a:pt x="7772400" y="3520440"/>
                </a:lnTo>
                <a:lnTo>
                  <a:pt x="7772400" y="0"/>
                </a:lnTo>
                <a:lnTo>
                  <a:pt x="0" y="0"/>
                </a:lnTo>
                <a:lnTo>
                  <a:pt x="0" y="3520440"/>
                </a:lnTo>
                <a:close/>
              </a:path>
            </a:pathLst>
          </a:custGeom>
          <a:solidFill>
            <a:srgbClr val="FED938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7">
            <a:extLst>
              <a:ext uri="{FF2B5EF4-FFF2-40B4-BE49-F238E27FC236}">
                <a16:creationId xmlns:a16="http://schemas.microsoft.com/office/drawing/2014/main" id="{D88E5F9D-5EA6-024C-BEC5-174D14B0D361}"/>
              </a:ext>
            </a:extLst>
          </p:cNvPr>
          <p:cNvSpPr/>
          <p:nvPr/>
        </p:nvSpPr>
        <p:spPr>
          <a:xfrm>
            <a:off x="0" y="5029200"/>
            <a:ext cx="7772400" cy="3520440"/>
          </a:xfrm>
          <a:custGeom>
            <a:avLst/>
            <a:gdLst/>
            <a:ahLst/>
            <a:cxnLst/>
            <a:rect l="l" t="t" r="r" b="b"/>
            <a:pathLst>
              <a:path w="7772400" h="3520440">
                <a:moveTo>
                  <a:pt x="0" y="3520440"/>
                </a:moveTo>
                <a:lnTo>
                  <a:pt x="7772400" y="3520440"/>
                </a:lnTo>
                <a:lnTo>
                  <a:pt x="7772400" y="0"/>
                </a:lnTo>
                <a:lnTo>
                  <a:pt x="0" y="0"/>
                </a:lnTo>
                <a:lnTo>
                  <a:pt x="0" y="3520440"/>
                </a:lnTo>
                <a:close/>
              </a:path>
            </a:pathLst>
          </a:custGeom>
          <a:solidFill>
            <a:srgbClr val="FED938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62988" y="3784801"/>
            <a:ext cx="1429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231F20"/>
                </a:solidFill>
                <a:latin typeface="SourceSansPro-Semibold"/>
                <a:cs typeface="SourceSansPro-Semibold"/>
              </a:rPr>
              <a:t>Office</a:t>
            </a:r>
            <a:r>
              <a:rPr sz="900" b="1" spc="-5" dirty="0">
                <a:solidFill>
                  <a:srgbClr val="231F20"/>
                </a:solidFill>
                <a:latin typeface="SourceSansPro-Semibold"/>
                <a:cs typeface="SourceSansPro-Semibold"/>
              </a:rPr>
              <a:t> </a:t>
            </a:r>
            <a:r>
              <a:rPr sz="900" b="1" dirty="0">
                <a:solidFill>
                  <a:srgbClr val="231F20"/>
                </a:solidFill>
                <a:latin typeface="SourceSansPro-Semibold"/>
                <a:cs typeface="SourceSansPro-Semibold"/>
              </a:rPr>
              <a:t>name</a:t>
            </a:r>
            <a:endParaRPr sz="900">
              <a:latin typeface="SourceSansPro-Semibold"/>
              <a:cs typeface="SourceSansPro-Semibold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SourceSansPro-Light"/>
                <a:cs typeface="SourceSansPro-Light"/>
              </a:rPr>
              <a:t>1903 W </a:t>
            </a:r>
            <a:r>
              <a:rPr sz="900" spc="-5" dirty="0">
                <a:solidFill>
                  <a:srgbClr val="231F20"/>
                </a:solidFill>
                <a:latin typeface="SourceSansPro-Light"/>
                <a:cs typeface="SourceSansPro-Light"/>
              </a:rPr>
              <a:t>Michigan </a:t>
            </a:r>
            <a:r>
              <a:rPr sz="900" dirty="0">
                <a:solidFill>
                  <a:srgbClr val="231F20"/>
                </a:solidFill>
                <a:latin typeface="SourceSansPro-Light"/>
                <a:cs typeface="SourceSansPro-Light"/>
              </a:rPr>
              <a:t>Ave  </a:t>
            </a:r>
            <a:r>
              <a:rPr sz="900" spc="-5" dirty="0">
                <a:solidFill>
                  <a:srgbClr val="231F20"/>
                </a:solidFill>
                <a:latin typeface="SourceSansPro-Light"/>
                <a:cs typeface="SourceSansPro-Light"/>
              </a:rPr>
              <a:t>Kalamazoo </a:t>
            </a:r>
            <a:r>
              <a:rPr sz="900" dirty="0">
                <a:solidFill>
                  <a:srgbClr val="231F20"/>
                </a:solidFill>
                <a:latin typeface="SourceSansPro-Light"/>
                <a:cs typeface="SourceSansPro-Light"/>
              </a:rPr>
              <a:t>MI 49008-mail</a:t>
            </a:r>
            <a:r>
              <a:rPr sz="900" spc="-50" dirty="0">
                <a:solidFill>
                  <a:srgbClr val="231F20"/>
                </a:solidFill>
                <a:latin typeface="SourceSansPro-Light"/>
                <a:cs typeface="SourceSansPro-Light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SourceSansPro-Light"/>
                <a:cs typeface="SourceSansPro-Light"/>
              </a:rPr>
              <a:t>stop</a:t>
            </a:r>
            <a:endParaRPr sz="900">
              <a:latin typeface="SourceSansPro-Light"/>
              <a:cs typeface="SourceSansPro-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520440"/>
            <a:ext cx="7772400" cy="137160"/>
          </a:xfrm>
          <a:custGeom>
            <a:avLst/>
            <a:gdLst/>
            <a:ahLst/>
            <a:cxnLst/>
            <a:rect l="l" t="t" r="r" b="b"/>
            <a:pathLst>
              <a:path w="7772400" h="137160">
                <a:moveTo>
                  <a:pt x="0" y="137159"/>
                </a:moveTo>
                <a:lnTo>
                  <a:pt x="7772400" y="137159"/>
                </a:lnTo>
                <a:lnTo>
                  <a:pt x="7772400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00A1D2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7DC36365-1B4B-0D49-82A9-CAA456656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733800"/>
            <a:ext cx="1573953" cy="495300"/>
          </a:xfrm>
          <a:prstGeom prst="rect">
            <a:avLst/>
          </a:prstGeom>
        </p:spPr>
      </p:pic>
      <p:sp>
        <p:nvSpPr>
          <p:cNvPr id="12" name="object 4">
            <a:extLst>
              <a:ext uri="{FF2B5EF4-FFF2-40B4-BE49-F238E27FC236}">
                <a16:creationId xmlns:a16="http://schemas.microsoft.com/office/drawing/2014/main" id="{38681F07-45A5-A74C-BB05-2A246B7AAA01}"/>
              </a:ext>
            </a:extLst>
          </p:cNvPr>
          <p:cNvSpPr txBox="1"/>
          <p:nvPr/>
        </p:nvSpPr>
        <p:spPr>
          <a:xfrm>
            <a:off x="2046659" y="8694320"/>
            <a:ext cx="1429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231F20"/>
                </a:solidFill>
                <a:latin typeface="SourceSansPro-Semibold"/>
                <a:cs typeface="SourceSansPro-Semibold"/>
              </a:rPr>
              <a:t>Office</a:t>
            </a:r>
            <a:r>
              <a:rPr sz="900" b="1" spc="-5" dirty="0">
                <a:solidFill>
                  <a:srgbClr val="231F20"/>
                </a:solidFill>
                <a:latin typeface="SourceSansPro-Semibold"/>
                <a:cs typeface="SourceSansPro-Semibold"/>
              </a:rPr>
              <a:t> </a:t>
            </a:r>
            <a:r>
              <a:rPr sz="900" b="1" dirty="0">
                <a:solidFill>
                  <a:srgbClr val="231F20"/>
                </a:solidFill>
                <a:latin typeface="SourceSansPro-Semibold"/>
                <a:cs typeface="SourceSansPro-Semibold"/>
              </a:rPr>
              <a:t>name</a:t>
            </a:r>
            <a:endParaRPr sz="900">
              <a:latin typeface="SourceSansPro-Semibold"/>
              <a:cs typeface="SourceSansPro-Semibold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SourceSansPro-Light"/>
                <a:cs typeface="SourceSansPro-Light"/>
              </a:rPr>
              <a:t>1903 W </a:t>
            </a:r>
            <a:r>
              <a:rPr sz="900" spc="-5" dirty="0">
                <a:solidFill>
                  <a:srgbClr val="231F20"/>
                </a:solidFill>
                <a:latin typeface="SourceSansPro-Light"/>
                <a:cs typeface="SourceSansPro-Light"/>
              </a:rPr>
              <a:t>Michigan </a:t>
            </a:r>
            <a:r>
              <a:rPr sz="900" dirty="0">
                <a:solidFill>
                  <a:srgbClr val="231F20"/>
                </a:solidFill>
                <a:latin typeface="SourceSansPro-Light"/>
                <a:cs typeface="SourceSansPro-Light"/>
              </a:rPr>
              <a:t>Ave  </a:t>
            </a:r>
            <a:r>
              <a:rPr sz="900" spc="-5" dirty="0">
                <a:solidFill>
                  <a:srgbClr val="231F20"/>
                </a:solidFill>
                <a:latin typeface="SourceSansPro-Light"/>
                <a:cs typeface="SourceSansPro-Light"/>
              </a:rPr>
              <a:t>Kalamazoo </a:t>
            </a:r>
            <a:r>
              <a:rPr sz="900" dirty="0">
                <a:solidFill>
                  <a:srgbClr val="231F20"/>
                </a:solidFill>
                <a:latin typeface="SourceSansPro-Light"/>
                <a:cs typeface="SourceSansPro-Light"/>
              </a:rPr>
              <a:t>MI 49008-mail</a:t>
            </a:r>
            <a:r>
              <a:rPr sz="900" spc="-50" dirty="0">
                <a:solidFill>
                  <a:srgbClr val="231F20"/>
                </a:solidFill>
                <a:latin typeface="SourceSansPro-Light"/>
                <a:cs typeface="SourceSansPro-Light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SourceSansPro-Light"/>
                <a:cs typeface="SourceSansPro-Light"/>
              </a:rPr>
              <a:t>stop</a:t>
            </a:r>
            <a:endParaRPr sz="900">
              <a:latin typeface="SourceSansPro-Light"/>
              <a:cs typeface="SourceSansPro-Light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05D9E57-6BF3-3A49-802F-7AA32AFE8DD2}"/>
              </a:ext>
            </a:extLst>
          </p:cNvPr>
          <p:cNvSpPr/>
          <p:nvPr/>
        </p:nvSpPr>
        <p:spPr>
          <a:xfrm>
            <a:off x="-16329" y="8429959"/>
            <a:ext cx="7772400" cy="137160"/>
          </a:xfrm>
          <a:custGeom>
            <a:avLst/>
            <a:gdLst/>
            <a:ahLst/>
            <a:cxnLst/>
            <a:rect l="l" t="t" r="r" b="b"/>
            <a:pathLst>
              <a:path w="7772400" h="137160">
                <a:moveTo>
                  <a:pt x="0" y="137159"/>
                </a:moveTo>
                <a:lnTo>
                  <a:pt x="7772400" y="137159"/>
                </a:lnTo>
                <a:lnTo>
                  <a:pt x="7772400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00A1D2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E654845C-092D-6249-982E-5E495E369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71" y="8643319"/>
            <a:ext cx="1573953" cy="495300"/>
          </a:xfrm>
          <a:prstGeom prst="rect">
            <a:avLst/>
          </a:prstGeom>
        </p:spPr>
      </p:pic>
      <p:sp>
        <p:nvSpPr>
          <p:cNvPr id="15" name="object 3">
            <a:extLst>
              <a:ext uri="{FF2B5EF4-FFF2-40B4-BE49-F238E27FC236}">
                <a16:creationId xmlns:a16="http://schemas.microsoft.com/office/drawing/2014/main" id="{3BD80A39-5FFA-DA4E-B2D6-5B157691C5A4}"/>
              </a:ext>
            </a:extLst>
          </p:cNvPr>
          <p:cNvSpPr txBox="1"/>
          <p:nvPr/>
        </p:nvSpPr>
        <p:spPr>
          <a:xfrm>
            <a:off x="504370" y="5334000"/>
            <a:ext cx="6721403" cy="71814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lang="en-US" sz="2000" b="1" dirty="0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Lorem ipsum dolor sit amet, </a:t>
            </a:r>
            <a:r>
              <a:rPr lang="en-US" sz="2000" b="1" dirty="0" err="1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consectetuer</a:t>
            </a:r>
            <a:r>
              <a:rPr lang="en-US" sz="2000" b="1" dirty="0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 </a:t>
            </a:r>
            <a:br>
              <a:rPr lang="en-US" sz="2000" b="1" dirty="0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</a:br>
            <a:r>
              <a:rPr lang="en-US" sz="2000" b="1" dirty="0" err="1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adipiscing</a:t>
            </a:r>
            <a:r>
              <a:rPr lang="en-US" sz="2000" b="1" dirty="0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 elit. </a:t>
            </a:r>
            <a:endParaRPr sz="2000" b="1" dirty="0">
              <a:solidFill>
                <a:srgbClr val="00A1D2"/>
              </a:solidFill>
              <a:latin typeface="Montserrat SemiBold" pitchFamily="2" charset="77"/>
              <a:cs typeface="Montserrat-Medium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0595EE-F7F0-0748-BCEA-18EC5E7F5A6E}"/>
              </a:ext>
            </a:extLst>
          </p:cNvPr>
          <p:cNvSpPr/>
          <p:nvPr/>
        </p:nvSpPr>
        <p:spPr>
          <a:xfrm>
            <a:off x="435245" y="6548816"/>
            <a:ext cx="4652211" cy="1753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900" dirty="0" err="1">
                <a:latin typeface="Montserrat" pitchFamily="2" charset="77"/>
              </a:rPr>
              <a:t>urna</a:t>
            </a:r>
            <a:r>
              <a:rPr lang="en-US" sz="900" dirty="0">
                <a:latin typeface="Montserrat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500" dirty="0">
              <a:latin typeface="Montserrat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900" dirty="0">
                <a:latin typeface="Montserrat" pitchFamily="2" charset="77"/>
              </a:rPr>
              <a:t>Nunc viverra imperdiet enim. Fusce est. Vivamus a </a:t>
            </a:r>
            <a:r>
              <a:rPr lang="en-US" sz="900" dirty="0" err="1">
                <a:latin typeface="Montserrat" pitchFamily="2" charset="77"/>
              </a:rPr>
              <a:t>tellus</a:t>
            </a:r>
            <a:r>
              <a:rPr lang="en-US" sz="900" dirty="0">
                <a:latin typeface="Montserrat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500" dirty="0">
              <a:latin typeface="Montserrat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900" dirty="0">
                <a:latin typeface="Montserrat" pitchFamily="2" charset="77"/>
              </a:rPr>
              <a:t>Pellentesque habitant morbi tristique senectus et netus et malesuada fames ac turpis egestas. Proin pharetra nonummy pede. Mauris et orci.</a:t>
            </a:r>
          </a:p>
          <a:p>
            <a:pPr>
              <a:lnSpc>
                <a:spcPct val="150000"/>
              </a:lnSpc>
            </a:pPr>
            <a:endParaRPr lang="en-US" sz="900" dirty="0">
              <a:latin typeface="Montserrat" pitchFamily="2" charset="77"/>
            </a:endParaRPr>
          </a:p>
        </p:txBody>
      </p:sp>
      <p:sp>
        <p:nvSpPr>
          <p:cNvPr id="36" name="object 3">
            <a:extLst>
              <a:ext uri="{FF2B5EF4-FFF2-40B4-BE49-F238E27FC236}">
                <a16:creationId xmlns:a16="http://schemas.microsoft.com/office/drawing/2014/main" id="{77A8AD4C-6C11-184A-BE23-43BE5BD34FC7}"/>
              </a:ext>
            </a:extLst>
          </p:cNvPr>
          <p:cNvSpPr txBox="1"/>
          <p:nvPr/>
        </p:nvSpPr>
        <p:spPr>
          <a:xfrm>
            <a:off x="504369" y="6068344"/>
            <a:ext cx="6721403" cy="348813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lang="en-US" sz="1600" dirty="0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Lorem ipsum dolor sit amet, </a:t>
            </a:r>
            <a:r>
              <a:rPr lang="en-US" sz="1600" dirty="0" err="1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consectetuer</a:t>
            </a:r>
            <a:r>
              <a:rPr lang="en-US" sz="1600" dirty="0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 </a:t>
            </a:r>
            <a:r>
              <a:rPr lang="en-US" sz="1600" dirty="0" err="1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adipiscing</a:t>
            </a:r>
            <a:r>
              <a:rPr lang="en-US" sz="1600" dirty="0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 elit. </a:t>
            </a:r>
            <a:endParaRPr sz="1600" dirty="0">
              <a:solidFill>
                <a:srgbClr val="3B1C0E"/>
              </a:solidFill>
              <a:latin typeface="Montserrat" pitchFamily="2" charset="77"/>
              <a:cs typeface="Montserrat-Medium"/>
            </a:endParaRPr>
          </a:p>
        </p:txBody>
      </p:sp>
      <p:sp>
        <p:nvSpPr>
          <p:cNvPr id="37" name="object 3">
            <a:extLst>
              <a:ext uri="{FF2B5EF4-FFF2-40B4-BE49-F238E27FC236}">
                <a16:creationId xmlns:a16="http://schemas.microsoft.com/office/drawing/2014/main" id="{FD645494-551E-A348-841C-B7495C7BC87C}"/>
              </a:ext>
            </a:extLst>
          </p:cNvPr>
          <p:cNvSpPr txBox="1"/>
          <p:nvPr/>
        </p:nvSpPr>
        <p:spPr>
          <a:xfrm>
            <a:off x="504369" y="304651"/>
            <a:ext cx="6721403" cy="71814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lang="en-US" sz="2000" b="1" dirty="0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Lorem ipsum dolor sit amet, </a:t>
            </a:r>
            <a:r>
              <a:rPr lang="en-US" sz="2000" b="1" dirty="0" err="1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consectetuer</a:t>
            </a:r>
            <a:r>
              <a:rPr lang="en-US" sz="2000" b="1" dirty="0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 </a:t>
            </a:r>
            <a:br>
              <a:rPr lang="en-US" sz="2000" b="1" dirty="0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</a:br>
            <a:r>
              <a:rPr lang="en-US" sz="2000" b="1" dirty="0" err="1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adipiscing</a:t>
            </a:r>
            <a:r>
              <a:rPr lang="en-US" sz="2000" b="1" dirty="0">
                <a:solidFill>
                  <a:srgbClr val="00A1D2"/>
                </a:solidFill>
                <a:latin typeface="Montserrat SemiBold" pitchFamily="2" charset="77"/>
                <a:cs typeface="Montserrat-Medium"/>
              </a:rPr>
              <a:t> elit. </a:t>
            </a:r>
            <a:endParaRPr sz="2000" b="1" dirty="0">
              <a:solidFill>
                <a:srgbClr val="00A1D2"/>
              </a:solidFill>
              <a:latin typeface="Montserrat SemiBold" pitchFamily="2" charset="77"/>
              <a:cs typeface="Montserrat-Medium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821CCD-F08F-5C4A-93E2-F6D4FCC6E54F}"/>
              </a:ext>
            </a:extLst>
          </p:cNvPr>
          <p:cNvSpPr/>
          <p:nvPr/>
        </p:nvSpPr>
        <p:spPr>
          <a:xfrm>
            <a:off x="435244" y="1519467"/>
            <a:ext cx="4652211" cy="1753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900" dirty="0" err="1">
                <a:latin typeface="Montserrat" pitchFamily="2" charset="77"/>
              </a:rPr>
              <a:t>urna</a:t>
            </a:r>
            <a:r>
              <a:rPr lang="en-US" sz="900" dirty="0">
                <a:latin typeface="Montserrat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500" dirty="0">
              <a:latin typeface="Montserrat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900" dirty="0">
                <a:latin typeface="Montserrat" pitchFamily="2" charset="77"/>
              </a:rPr>
              <a:t>Nunc viverra imperdiet enim. Fusce est. Vivamus a </a:t>
            </a:r>
            <a:r>
              <a:rPr lang="en-US" sz="900" dirty="0" err="1">
                <a:latin typeface="Montserrat" pitchFamily="2" charset="77"/>
              </a:rPr>
              <a:t>tellus</a:t>
            </a:r>
            <a:r>
              <a:rPr lang="en-US" sz="900" dirty="0">
                <a:latin typeface="Montserrat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500" dirty="0">
              <a:latin typeface="Montserrat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900" dirty="0">
                <a:latin typeface="Montserrat" pitchFamily="2" charset="77"/>
              </a:rPr>
              <a:t>Pellentesque habitant morbi tristique senectus et netus et malesuada fames ac turpis egestas. Proin pharetra nonummy pede. Mauris et orci.</a:t>
            </a:r>
          </a:p>
          <a:p>
            <a:pPr>
              <a:lnSpc>
                <a:spcPct val="150000"/>
              </a:lnSpc>
            </a:pPr>
            <a:endParaRPr lang="en-US" sz="900" dirty="0">
              <a:latin typeface="Montserrat" pitchFamily="2" charset="77"/>
            </a:endParaRPr>
          </a:p>
        </p:txBody>
      </p:sp>
      <p:sp>
        <p:nvSpPr>
          <p:cNvPr id="39" name="object 3">
            <a:extLst>
              <a:ext uri="{FF2B5EF4-FFF2-40B4-BE49-F238E27FC236}">
                <a16:creationId xmlns:a16="http://schemas.microsoft.com/office/drawing/2014/main" id="{336B2029-EAFC-6747-B1E2-34FA1BC4C8D9}"/>
              </a:ext>
            </a:extLst>
          </p:cNvPr>
          <p:cNvSpPr txBox="1"/>
          <p:nvPr/>
        </p:nvSpPr>
        <p:spPr>
          <a:xfrm>
            <a:off x="504368" y="1038995"/>
            <a:ext cx="6721403" cy="348813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lang="en-US" sz="1600" dirty="0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Lorem ipsum dolor sit amet, </a:t>
            </a:r>
            <a:r>
              <a:rPr lang="en-US" sz="1600" dirty="0" err="1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consectetuer</a:t>
            </a:r>
            <a:r>
              <a:rPr lang="en-US" sz="1600" dirty="0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 </a:t>
            </a:r>
            <a:r>
              <a:rPr lang="en-US" sz="1600" dirty="0" err="1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adipiscing</a:t>
            </a:r>
            <a:r>
              <a:rPr lang="en-US" sz="1600" dirty="0">
                <a:solidFill>
                  <a:srgbClr val="3B1C0E"/>
                </a:solidFill>
                <a:latin typeface="Montserrat" pitchFamily="2" charset="77"/>
                <a:cs typeface="Montserrat-Medium"/>
              </a:rPr>
              <a:t> elit. </a:t>
            </a:r>
            <a:endParaRPr sz="1600" dirty="0">
              <a:solidFill>
                <a:srgbClr val="3B1C0E"/>
              </a:solidFill>
              <a:latin typeface="Montserrat" pitchFamily="2" charset="77"/>
              <a:cs typeface="Montserrat-Medium"/>
            </a:endParaRPr>
          </a:p>
        </p:txBody>
      </p:sp>
    </p:spTree>
    <p:extLst>
      <p:ext uri="{BB962C8B-B14F-4D97-AF65-F5344CB8AC3E}">
        <p14:creationId xmlns:p14="http://schemas.microsoft.com/office/powerpoint/2010/main" val="455412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852</Words>
  <Application>Microsoft Macintosh PowerPoint</Application>
  <PresentationFormat>Custom</PresentationFormat>
  <Paragraphs>80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Cooper Std Black</vt:lpstr>
      <vt:lpstr>Montserrat</vt:lpstr>
      <vt:lpstr>Montserrat SemiBold</vt:lpstr>
      <vt:lpstr>SourceSansPro-Light</vt:lpstr>
      <vt:lpstr>SourceSansPro-Semibold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cp:lastModifiedBy>SHELLI OSTERHOUT</cp:lastModifiedBy>
  <cp:revision>15</cp:revision>
  <dcterms:created xsi:type="dcterms:W3CDTF">2020-08-09T02:41:59Z</dcterms:created>
  <dcterms:modified xsi:type="dcterms:W3CDTF">2020-09-12T23:16:01Z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2020-08-08T00:00:00Z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2020-08-09T00:00:00Z</vt:filetime>
  </property>
</Properties>
</file>