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60" r:id="rId4"/>
    <p:sldId id="259"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1C0E"/>
    <a:srgbClr val="00A1D2"/>
    <a:srgbClr val="FED938"/>
    <a:srgbClr val="501A00"/>
    <a:srgbClr val="4F81BD"/>
    <a:srgbClr val="FDD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79" d="100"/>
          <a:sy n="79" d="100"/>
        </p:scale>
        <p:origin x="3384" y="224"/>
      </p:cViewPr>
      <p:guideLst>
        <p:guide pos="2160"/>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419C9A21-4EC3-5546-ACD0-75B187D67BF7}" type="datetimeFigureOut">
              <a:rPr lang="en-US" smtClean="0"/>
              <a:t>9/12/20</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1E125E9E-3604-C348-A369-50E3208A307A}" type="slidenum">
              <a:rPr lang="en-US" smtClean="0"/>
              <a:t>‹#›</a:t>
            </a:fld>
            <a:endParaRPr lang="en-US"/>
          </a:p>
        </p:txBody>
      </p:sp>
    </p:spTree>
    <p:extLst>
      <p:ext uri="{BB962C8B-B14F-4D97-AF65-F5344CB8AC3E}">
        <p14:creationId xmlns:p14="http://schemas.microsoft.com/office/powerpoint/2010/main" val="100594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25E9E-3604-C348-A369-50E3208A307A}" type="slidenum">
              <a:rPr lang="en-US" smtClean="0"/>
              <a:t>2</a:t>
            </a:fld>
            <a:endParaRPr lang="en-US"/>
          </a:p>
        </p:txBody>
      </p:sp>
    </p:spTree>
    <p:extLst>
      <p:ext uri="{BB962C8B-B14F-4D97-AF65-F5344CB8AC3E}">
        <p14:creationId xmlns:p14="http://schemas.microsoft.com/office/powerpoint/2010/main" val="204487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25E9E-3604-C348-A369-50E3208A307A}" type="slidenum">
              <a:rPr lang="en-US" smtClean="0"/>
              <a:t>4</a:t>
            </a:fld>
            <a:endParaRPr lang="en-US"/>
          </a:p>
        </p:txBody>
      </p:sp>
    </p:spTree>
    <p:extLst>
      <p:ext uri="{BB962C8B-B14F-4D97-AF65-F5344CB8AC3E}">
        <p14:creationId xmlns:p14="http://schemas.microsoft.com/office/powerpoint/2010/main" val="151040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501A00"/>
                </a:solidFill>
                <a:latin typeface="Cooper Std"/>
                <a:cs typeface="Cooper St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35307" y="296400"/>
            <a:ext cx="6901784" cy="619760"/>
          </a:xfrm>
          <a:prstGeom prst="rect">
            <a:avLst/>
          </a:prstGeom>
        </p:spPr>
        <p:txBody>
          <a:bodyPr wrap="square" lIns="0" tIns="0" rIns="0" bIns="0">
            <a:spAutoFit/>
          </a:bodyPr>
          <a:lstStyle>
            <a:lvl1pPr>
              <a:defRPr sz="3900" b="1" i="0">
                <a:solidFill>
                  <a:srgbClr val="501A00"/>
                </a:solidFill>
                <a:latin typeface="Cooper Std"/>
                <a:cs typeface="Cooper Std"/>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9/12/20</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object 4">
            <a:extLst>
              <a:ext uri="{FF2B5EF4-FFF2-40B4-BE49-F238E27FC236}">
                <a16:creationId xmlns:a16="http://schemas.microsoft.com/office/drawing/2014/main" id="{F2B21B59-720C-884E-9025-DF39D1AA0420}"/>
              </a:ext>
            </a:extLst>
          </p:cNvPr>
          <p:cNvSpPr/>
          <p:nvPr/>
        </p:nvSpPr>
        <p:spPr>
          <a:xfrm>
            <a:off x="5127306" y="-1714"/>
            <a:ext cx="2661285" cy="10060113"/>
          </a:xfrm>
          <a:custGeom>
            <a:avLst/>
            <a:gdLst/>
            <a:ahLst/>
            <a:cxnLst/>
            <a:rect l="l" t="t" r="r" b="b"/>
            <a:pathLst>
              <a:path w="2661284" h="10058400">
                <a:moveTo>
                  <a:pt x="0" y="10058400"/>
                </a:moveTo>
                <a:lnTo>
                  <a:pt x="2660904" y="10058400"/>
                </a:lnTo>
                <a:lnTo>
                  <a:pt x="2660904" y="0"/>
                </a:lnTo>
                <a:lnTo>
                  <a:pt x="0" y="0"/>
                </a:lnTo>
                <a:lnTo>
                  <a:pt x="0" y="10058400"/>
                </a:lnTo>
                <a:close/>
              </a:path>
            </a:pathLst>
          </a:custGeom>
          <a:solidFill>
            <a:srgbClr val="FED938"/>
          </a:solidFill>
        </p:spPr>
        <p:txBody>
          <a:bodyPr wrap="square" lIns="0" tIns="0" rIns="0" bIns="0" rtlCol="0"/>
          <a:lstStyle/>
          <a:p>
            <a:endParaRPr/>
          </a:p>
        </p:txBody>
      </p:sp>
      <p:sp>
        <p:nvSpPr>
          <p:cNvPr id="2" name="object 2"/>
          <p:cNvSpPr txBox="1">
            <a:spLocks noGrp="1"/>
          </p:cNvSpPr>
          <p:nvPr>
            <p:ph type="title"/>
          </p:nvPr>
        </p:nvSpPr>
        <p:spPr>
          <a:xfrm>
            <a:off x="435307" y="428644"/>
            <a:ext cx="4974893" cy="566822"/>
          </a:xfrm>
          <a:prstGeom prst="rect">
            <a:avLst/>
          </a:prstGeom>
        </p:spPr>
        <p:txBody>
          <a:bodyPr vert="horz" wrap="square" lIns="0" tIns="12700" rIns="0" bIns="0" rtlCol="0">
            <a:spAutoFit/>
          </a:bodyPr>
          <a:lstStyle/>
          <a:p>
            <a:pPr marL="12700">
              <a:lnSpc>
                <a:spcPct val="100000"/>
              </a:lnSpc>
              <a:spcBef>
                <a:spcPts val="100"/>
              </a:spcBef>
            </a:pPr>
            <a:r>
              <a:rPr lang="en-US" sz="3600" spc="-40" dirty="0">
                <a:solidFill>
                  <a:srgbClr val="3B1C0E"/>
                </a:solidFill>
                <a:latin typeface="Montserrat-SemiBold"/>
                <a:cs typeface="Montserrat-SemiBold"/>
              </a:rPr>
              <a:t>Lorem ipsum dolor</a:t>
            </a:r>
            <a:endParaRPr sz="3600" dirty="0">
              <a:solidFill>
                <a:srgbClr val="3B1C0E"/>
              </a:solidFill>
              <a:latin typeface="Montserrat-SemiBold"/>
              <a:cs typeface="Montserrat-SemiBold"/>
            </a:endParaRPr>
          </a:p>
        </p:txBody>
      </p:sp>
      <p:sp>
        <p:nvSpPr>
          <p:cNvPr id="3" name="object 3"/>
          <p:cNvSpPr txBox="1"/>
          <p:nvPr/>
        </p:nvSpPr>
        <p:spPr>
          <a:xfrm>
            <a:off x="435307" y="1162069"/>
            <a:ext cx="4365293" cy="4006866"/>
          </a:xfrm>
          <a:prstGeom prst="rect">
            <a:avLst/>
          </a:prstGeom>
        </p:spPr>
        <p:txBody>
          <a:bodyPr vert="horz" wrap="square" lIns="0" tIns="92075" rIns="0" bIns="0" rtlCol="0">
            <a:spAutoFit/>
          </a:bodyPr>
          <a:lstStyle/>
          <a:p>
            <a:pPr marL="12700">
              <a:lnSpc>
                <a:spcPct val="100000"/>
              </a:lnSpc>
              <a:spcBef>
                <a:spcPts val="725"/>
              </a:spcBef>
            </a:pPr>
            <a:r>
              <a:rPr lang="en-US" sz="3000" spc="-10" dirty="0">
                <a:solidFill>
                  <a:srgbClr val="3B1C0E"/>
                </a:solidFill>
                <a:latin typeface="Montserrat"/>
                <a:cs typeface="Montserrat"/>
              </a:rPr>
              <a:t>Lorem ipsum dolor sit</a:t>
            </a:r>
          </a:p>
          <a:p>
            <a:pPr marL="12700">
              <a:lnSpc>
                <a:spcPct val="150000"/>
              </a:lnSpc>
              <a:spcBef>
                <a:spcPts val="725"/>
              </a:spcBef>
            </a:pPr>
            <a:r>
              <a:rPr lang="en-US" b="1" spc="-10" dirty="0">
                <a:solidFill>
                  <a:srgbClr val="00A1D2"/>
                </a:solidFill>
                <a:latin typeface="Montserrat SemiBold" pitchFamily="2" charset="77"/>
                <a:cs typeface="Montserrat"/>
              </a:rPr>
              <a:t>Lorem ipsum dolor sit </a:t>
            </a:r>
            <a:br>
              <a:rPr lang="en-US" b="1" spc="-10" dirty="0">
                <a:solidFill>
                  <a:srgbClr val="501A00"/>
                </a:solidFill>
                <a:latin typeface="Montserrat SemiBold" pitchFamily="2" charset="77"/>
                <a:cs typeface="Montserrat"/>
              </a:rPr>
            </a:br>
            <a:r>
              <a:rPr lang="en-US" sz="1200" dirty="0">
                <a:latin typeface="Montserrat" pitchFamily="2" charset="77"/>
              </a:rPr>
              <a:t>Lorem ipsum dolor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consectetuer</a:t>
            </a:r>
            <a:r>
              <a:rPr lang="en-US" sz="1200" dirty="0">
                <a:latin typeface="Montserrat" pitchFamily="2" charset="77"/>
              </a:rPr>
              <a:t> </a:t>
            </a:r>
            <a:r>
              <a:rPr lang="en-US" sz="1200" dirty="0" err="1">
                <a:latin typeface="Montserrat" pitchFamily="2" charset="77"/>
              </a:rPr>
              <a:t>adipiscing</a:t>
            </a:r>
            <a:r>
              <a:rPr lang="en-US" sz="1200" dirty="0">
                <a:latin typeface="Montserrat" pitchFamily="2" charset="77"/>
              </a:rPr>
              <a:t> </a:t>
            </a:r>
            <a:r>
              <a:rPr lang="en-US" sz="1200" dirty="0" err="1">
                <a:latin typeface="Montserrat" pitchFamily="2" charset="77"/>
              </a:rPr>
              <a:t>elit</a:t>
            </a:r>
            <a:r>
              <a:rPr lang="en-US" sz="1200" dirty="0">
                <a:latin typeface="Montserrat" pitchFamily="2" charset="77"/>
              </a:rPr>
              <a:t>. Maecenas </a:t>
            </a:r>
            <a:r>
              <a:rPr lang="en-US" sz="1200" dirty="0" err="1">
                <a:latin typeface="Montserrat" pitchFamily="2" charset="77"/>
              </a:rPr>
              <a:t>porttitor</a:t>
            </a:r>
            <a:r>
              <a:rPr lang="en-US" sz="1200" dirty="0">
                <a:latin typeface="Montserrat" pitchFamily="2" charset="77"/>
              </a:rPr>
              <a:t> </a:t>
            </a:r>
            <a:r>
              <a:rPr lang="en-US" sz="1200" dirty="0" err="1">
                <a:latin typeface="Montserrat" pitchFamily="2" charset="77"/>
              </a:rPr>
              <a:t>congue</a:t>
            </a:r>
            <a:r>
              <a:rPr lang="en-US" sz="1200" dirty="0">
                <a:latin typeface="Montserrat" pitchFamily="2" charset="77"/>
              </a:rPr>
              <a:t> </a:t>
            </a:r>
            <a:r>
              <a:rPr lang="en-US" sz="1200" dirty="0" err="1">
                <a:latin typeface="Montserrat" pitchFamily="2" charset="77"/>
              </a:rPr>
              <a:t>massa</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a:t>
            </a:r>
            <a:r>
              <a:rPr lang="en-US" sz="1200" dirty="0" err="1">
                <a:latin typeface="Montserrat" pitchFamily="2" charset="77"/>
              </a:rPr>
              <a:t>posuere</a:t>
            </a:r>
            <a:r>
              <a:rPr lang="en-US" sz="1200" dirty="0">
                <a:latin typeface="Montserrat" pitchFamily="2" charset="77"/>
              </a:rPr>
              <a:t>, magna sed pulvinar </a:t>
            </a:r>
            <a:r>
              <a:rPr lang="en-US" sz="1200" dirty="0" err="1">
                <a:latin typeface="Montserrat" pitchFamily="2" charset="77"/>
              </a:rPr>
              <a:t>ultricies</a:t>
            </a:r>
            <a:r>
              <a:rPr lang="en-US" sz="1200" dirty="0">
                <a:latin typeface="Montserrat" pitchFamily="2" charset="77"/>
              </a:rPr>
              <a:t>, </a:t>
            </a:r>
            <a:r>
              <a:rPr lang="en-US" sz="1200" dirty="0" err="1">
                <a:latin typeface="Montserrat" pitchFamily="2" charset="77"/>
              </a:rPr>
              <a:t>purus</a:t>
            </a:r>
            <a:r>
              <a:rPr lang="en-US" sz="1200" dirty="0">
                <a:latin typeface="Montserrat" pitchFamily="2" charset="77"/>
              </a:rPr>
              <a:t> </a:t>
            </a:r>
            <a:r>
              <a:rPr lang="en-US" sz="1200" dirty="0" err="1">
                <a:latin typeface="Montserrat" pitchFamily="2" charset="77"/>
              </a:rPr>
              <a:t>lectus</a:t>
            </a:r>
            <a:r>
              <a:rPr lang="en-US" sz="1200" dirty="0">
                <a:latin typeface="Montserrat" pitchFamily="2" charset="77"/>
              </a:rPr>
              <a:t> </a:t>
            </a:r>
            <a:r>
              <a:rPr lang="en-US" sz="1200" dirty="0" err="1">
                <a:latin typeface="Montserrat" pitchFamily="2" charset="77"/>
              </a:rPr>
              <a:t>malesuada</a:t>
            </a:r>
            <a:r>
              <a:rPr lang="en-US" sz="1200" dirty="0">
                <a:latin typeface="Montserrat" pitchFamily="2" charset="77"/>
              </a:rPr>
              <a:t> libero,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commodo</a:t>
            </a:r>
            <a:r>
              <a:rPr lang="en-US" sz="1200" dirty="0">
                <a:latin typeface="Montserrat" pitchFamily="2" charset="77"/>
              </a:rPr>
              <a:t> magna eros </a:t>
            </a:r>
            <a:r>
              <a:rPr lang="en-US" sz="1200" dirty="0" err="1">
                <a:latin typeface="Montserrat" pitchFamily="2" charset="77"/>
              </a:rPr>
              <a:t>quis</a:t>
            </a:r>
            <a:r>
              <a:rPr lang="en-US" sz="1200" dirty="0">
                <a:latin typeface="Montserrat" pitchFamily="2" charset="77"/>
              </a:rPr>
              <a:t> </a:t>
            </a:r>
            <a:r>
              <a:rPr lang="en-US" sz="1200" dirty="0" err="1">
                <a:latin typeface="Montserrat" pitchFamily="2" charset="77"/>
              </a:rPr>
              <a:t>urna</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a:latin typeface="Montserrat" pitchFamily="2" charset="77"/>
              </a:rPr>
              <a:t>Nunc </a:t>
            </a:r>
            <a:r>
              <a:rPr lang="en-US" sz="1200" dirty="0" err="1">
                <a:latin typeface="Montserrat" pitchFamily="2" charset="77"/>
              </a:rPr>
              <a:t>viverra</a:t>
            </a:r>
            <a:r>
              <a:rPr lang="en-US" sz="1200" dirty="0">
                <a:latin typeface="Montserrat" pitchFamily="2" charset="77"/>
              </a:rPr>
              <a:t> </a:t>
            </a:r>
            <a:r>
              <a:rPr lang="en-US" sz="1200" dirty="0" err="1">
                <a:latin typeface="Montserrat" pitchFamily="2" charset="77"/>
              </a:rPr>
              <a:t>imperdiet</a:t>
            </a:r>
            <a:r>
              <a:rPr lang="en-US" sz="1200" dirty="0">
                <a:latin typeface="Montserrat" pitchFamily="2" charset="77"/>
              </a:rPr>
              <a:t> </a:t>
            </a:r>
            <a:r>
              <a:rPr lang="en-US" sz="1200" dirty="0" err="1">
                <a:latin typeface="Montserrat" pitchFamily="2" charset="77"/>
              </a:rPr>
              <a:t>enim</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est. </a:t>
            </a:r>
            <a:r>
              <a:rPr lang="en-US" sz="1200" dirty="0" err="1">
                <a:latin typeface="Montserrat" pitchFamily="2" charset="77"/>
              </a:rPr>
              <a:t>Vivamus</a:t>
            </a:r>
            <a:r>
              <a:rPr lang="en-US" sz="1200" dirty="0">
                <a:latin typeface="Montserrat" pitchFamily="2" charset="77"/>
              </a:rPr>
              <a:t> </a:t>
            </a:r>
            <a:br>
              <a:rPr lang="en-US" sz="1200" dirty="0">
                <a:latin typeface="Montserrat" pitchFamily="2" charset="77"/>
              </a:rPr>
            </a:br>
            <a:r>
              <a:rPr lang="en-US" sz="1200" dirty="0">
                <a:latin typeface="Montserrat" pitchFamily="2" charset="77"/>
              </a:rPr>
              <a:t>a </a:t>
            </a:r>
            <a:r>
              <a:rPr lang="en-US" sz="1200" dirty="0" err="1">
                <a:latin typeface="Montserrat" pitchFamily="2" charset="77"/>
              </a:rPr>
              <a:t>tellus</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err="1">
                <a:latin typeface="Montserrat" pitchFamily="2" charset="77"/>
              </a:rPr>
              <a:t>Pellentesque</a:t>
            </a:r>
            <a:r>
              <a:rPr lang="en-US" sz="1200" dirty="0">
                <a:latin typeface="Montserrat" pitchFamily="2" charset="77"/>
              </a:rPr>
              <a:t> habitant </a:t>
            </a:r>
            <a:r>
              <a:rPr lang="en-US" sz="1200" dirty="0" err="1">
                <a:latin typeface="Montserrat" pitchFamily="2" charset="77"/>
              </a:rPr>
              <a:t>morbi</a:t>
            </a:r>
            <a:r>
              <a:rPr lang="en-US" sz="1200" dirty="0">
                <a:latin typeface="Montserrat" pitchFamily="2" charset="77"/>
              </a:rPr>
              <a:t> </a:t>
            </a:r>
            <a:r>
              <a:rPr lang="en-US" sz="1200" dirty="0" err="1">
                <a:latin typeface="Montserrat" pitchFamily="2" charset="77"/>
              </a:rPr>
              <a:t>tristique</a:t>
            </a:r>
            <a:r>
              <a:rPr lang="en-US" sz="1200" dirty="0">
                <a:latin typeface="Montserrat" pitchFamily="2" charset="77"/>
              </a:rPr>
              <a:t> </a:t>
            </a:r>
            <a:r>
              <a:rPr lang="en-US" sz="1200" dirty="0" err="1">
                <a:latin typeface="Montserrat" pitchFamily="2" charset="77"/>
              </a:rPr>
              <a:t>senectus</a:t>
            </a:r>
            <a:r>
              <a:rPr lang="en-US" sz="1200" dirty="0">
                <a:latin typeface="Montserrat" pitchFamily="2" charset="77"/>
              </a:rPr>
              <a:t> et </a:t>
            </a:r>
            <a:r>
              <a:rPr lang="en-US" sz="1200" dirty="0" err="1">
                <a:latin typeface="Montserrat" pitchFamily="2" charset="77"/>
              </a:rPr>
              <a:t>netus</a:t>
            </a:r>
            <a:r>
              <a:rPr lang="en-US" sz="1200" dirty="0">
                <a:latin typeface="Montserrat" pitchFamily="2" charset="77"/>
              </a:rPr>
              <a:t> et </a:t>
            </a:r>
            <a:r>
              <a:rPr lang="en-US" sz="1200" dirty="0" err="1">
                <a:latin typeface="Montserrat" pitchFamily="2" charset="77"/>
              </a:rPr>
              <a:t>malesuada</a:t>
            </a:r>
            <a:r>
              <a:rPr lang="en-US" sz="1200" dirty="0">
                <a:latin typeface="Montserrat" pitchFamily="2" charset="77"/>
              </a:rPr>
              <a:t> fames ac </a:t>
            </a:r>
            <a:r>
              <a:rPr lang="en-US" sz="1200" dirty="0" err="1">
                <a:latin typeface="Montserrat" pitchFamily="2" charset="77"/>
              </a:rPr>
              <a:t>turpis</a:t>
            </a:r>
            <a:r>
              <a:rPr lang="en-US" sz="1200" dirty="0">
                <a:latin typeface="Montserrat" pitchFamily="2" charset="77"/>
              </a:rPr>
              <a:t> </a:t>
            </a:r>
            <a:r>
              <a:rPr lang="en-US" sz="1200" dirty="0" err="1">
                <a:latin typeface="Montserrat" pitchFamily="2" charset="77"/>
              </a:rPr>
              <a:t>egestas</a:t>
            </a:r>
            <a:r>
              <a:rPr lang="en-US" sz="1200" dirty="0">
                <a:latin typeface="Montserrat" pitchFamily="2" charset="77"/>
              </a:rPr>
              <a:t>. Proin pharetra </a:t>
            </a:r>
            <a:r>
              <a:rPr lang="en-US" sz="1200" dirty="0" err="1">
                <a:latin typeface="Montserrat" pitchFamily="2" charset="77"/>
              </a:rPr>
              <a:t>nonummy</a:t>
            </a:r>
            <a:r>
              <a:rPr lang="en-US" sz="1200" dirty="0">
                <a:latin typeface="Montserrat" pitchFamily="2" charset="77"/>
              </a:rPr>
              <a:t> </a:t>
            </a:r>
            <a:r>
              <a:rPr lang="en-US" sz="1200" dirty="0" err="1">
                <a:latin typeface="Montserrat" pitchFamily="2" charset="77"/>
              </a:rPr>
              <a:t>pede</a:t>
            </a:r>
            <a:r>
              <a:rPr lang="en-US" sz="1200" dirty="0">
                <a:latin typeface="Montserrat" pitchFamily="2" charset="77"/>
              </a:rPr>
              <a:t>. </a:t>
            </a:r>
            <a:r>
              <a:rPr lang="en-US" sz="1200" dirty="0" err="1">
                <a:latin typeface="Montserrat" pitchFamily="2" charset="77"/>
              </a:rPr>
              <a:t>Mauris</a:t>
            </a:r>
            <a:r>
              <a:rPr lang="en-US" sz="1200" dirty="0">
                <a:latin typeface="Montserrat" pitchFamily="2" charset="77"/>
              </a:rPr>
              <a:t> et </a:t>
            </a:r>
            <a:r>
              <a:rPr lang="en-US" sz="1200" dirty="0" err="1">
                <a:latin typeface="Montserrat" pitchFamily="2" charset="77"/>
              </a:rPr>
              <a:t>orci</a:t>
            </a:r>
            <a:r>
              <a:rPr lang="en-US" sz="1200" dirty="0">
                <a:latin typeface="Montserrat" pitchFamily="2" charset="77"/>
              </a:rPr>
              <a:t>.</a:t>
            </a:r>
          </a:p>
          <a:p>
            <a:pPr marL="12700">
              <a:lnSpc>
                <a:spcPct val="100000"/>
              </a:lnSpc>
              <a:spcBef>
                <a:spcPts val="725"/>
              </a:spcBef>
            </a:pPr>
            <a:endParaRPr lang="en-US" sz="1200" dirty="0">
              <a:latin typeface="Montserrat" pitchFamily="2" charset="77"/>
            </a:endParaRPr>
          </a:p>
        </p:txBody>
      </p:sp>
      <p:sp>
        <p:nvSpPr>
          <p:cNvPr id="7" name="object 7"/>
          <p:cNvSpPr/>
          <p:nvPr/>
        </p:nvSpPr>
        <p:spPr>
          <a:xfrm>
            <a:off x="0" y="1091691"/>
            <a:ext cx="7223759" cy="0"/>
          </a:xfrm>
          <a:custGeom>
            <a:avLst/>
            <a:gdLst/>
            <a:ahLst/>
            <a:cxnLst/>
            <a:rect l="l" t="t" r="r" b="b"/>
            <a:pathLst>
              <a:path w="7223759">
                <a:moveTo>
                  <a:pt x="7223759" y="0"/>
                </a:moveTo>
                <a:lnTo>
                  <a:pt x="0" y="0"/>
                </a:lnTo>
              </a:path>
            </a:pathLst>
          </a:custGeom>
          <a:ln w="25400">
            <a:solidFill>
              <a:srgbClr val="00A1D2"/>
            </a:solidFill>
          </a:ln>
        </p:spPr>
        <p:txBody>
          <a:bodyPr wrap="square" lIns="0" tIns="0" rIns="0" bIns="0" rtlCol="0"/>
          <a:lstStyle/>
          <a:p>
            <a:endParaRPr/>
          </a:p>
        </p:txBody>
      </p:sp>
      <p:sp>
        <p:nvSpPr>
          <p:cNvPr id="19" name="object 19"/>
          <p:cNvSpPr/>
          <p:nvPr/>
        </p:nvSpPr>
        <p:spPr>
          <a:xfrm>
            <a:off x="0" y="1508248"/>
            <a:ext cx="347980" cy="666750"/>
          </a:xfrm>
          <a:custGeom>
            <a:avLst/>
            <a:gdLst/>
            <a:ahLst/>
            <a:cxnLst/>
            <a:rect l="l" t="t" r="r" b="b"/>
            <a:pathLst>
              <a:path w="347980" h="666750">
                <a:moveTo>
                  <a:pt x="0" y="504382"/>
                </a:moveTo>
                <a:lnTo>
                  <a:pt x="0" y="631127"/>
                </a:lnTo>
                <a:lnTo>
                  <a:pt x="33181" y="666305"/>
                </a:lnTo>
                <a:lnTo>
                  <a:pt x="152728" y="539559"/>
                </a:lnTo>
                <a:lnTo>
                  <a:pt x="33181" y="539559"/>
                </a:lnTo>
                <a:lnTo>
                  <a:pt x="0" y="504382"/>
                </a:lnTo>
                <a:close/>
              </a:path>
              <a:path w="347980" h="666750">
                <a:moveTo>
                  <a:pt x="152723" y="126746"/>
                </a:moveTo>
                <a:lnTo>
                  <a:pt x="33181" y="126746"/>
                </a:lnTo>
                <a:lnTo>
                  <a:pt x="227872" y="333159"/>
                </a:lnTo>
                <a:lnTo>
                  <a:pt x="33181" y="539559"/>
                </a:lnTo>
                <a:lnTo>
                  <a:pt x="152728" y="539559"/>
                </a:lnTo>
                <a:lnTo>
                  <a:pt x="347404" y="333159"/>
                </a:lnTo>
                <a:lnTo>
                  <a:pt x="152723" y="126746"/>
                </a:lnTo>
                <a:close/>
              </a:path>
              <a:path w="347980" h="666750">
                <a:moveTo>
                  <a:pt x="33181" y="0"/>
                </a:moveTo>
                <a:lnTo>
                  <a:pt x="0" y="35179"/>
                </a:lnTo>
                <a:lnTo>
                  <a:pt x="0" y="161925"/>
                </a:lnTo>
                <a:lnTo>
                  <a:pt x="33181" y="126746"/>
                </a:lnTo>
                <a:lnTo>
                  <a:pt x="152723" y="126746"/>
                </a:lnTo>
                <a:lnTo>
                  <a:pt x="33181" y="0"/>
                </a:lnTo>
                <a:close/>
              </a:path>
            </a:pathLst>
          </a:custGeom>
          <a:solidFill>
            <a:srgbClr val="FFDC27">
              <a:alpha val="19999"/>
            </a:srgbClr>
          </a:solidFill>
        </p:spPr>
        <p:txBody>
          <a:bodyPr wrap="square" lIns="0" tIns="0" rIns="0" bIns="0" rtlCol="0"/>
          <a:lstStyle/>
          <a:p>
            <a:endParaRPr/>
          </a:p>
        </p:txBody>
      </p:sp>
      <p:sp>
        <p:nvSpPr>
          <p:cNvPr id="20" name="object 20"/>
          <p:cNvSpPr/>
          <p:nvPr/>
        </p:nvSpPr>
        <p:spPr>
          <a:xfrm>
            <a:off x="18387" y="2584676"/>
            <a:ext cx="628650" cy="666750"/>
          </a:xfrm>
          <a:custGeom>
            <a:avLst/>
            <a:gdLst/>
            <a:ahLst/>
            <a:cxnLst/>
            <a:rect l="l" t="t" r="r" b="b"/>
            <a:pathLst>
              <a:path w="628650" h="666750">
                <a:moveTo>
                  <a:pt x="314236" y="0"/>
                </a:moveTo>
                <a:lnTo>
                  <a:pt x="0" y="333159"/>
                </a:lnTo>
                <a:lnTo>
                  <a:pt x="314236" y="666305"/>
                </a:lnTo>
                <a:lnTo>
                  <a:pt x="433782" y="539559"/>
                </a:lnTo>
                <a:lnTo>
                  <a:pt x="314236" y="539559"/>
                </a:lnTo>
                <a:lnTo>
                  <a:pt x="119545" y="333159"/>
                </a:lnTo>
                <a:lnTo>
                  <a:pt x="314236" y="126746"/>
                </a:lnTo>
                <a:lnTo>
                  <a:pt x="433778" y="126746"/>
                </a:lnTo>
                <a:lnTo>
                  <a:pt x="314236" y="0"/>
                </a:lnTo>
                <a:close/>
              </a:path>
              <a:path w="628650" h="666750">
                <a:moveTo>
                  <a:pt x="433778" y="126746"/>
                </a:moveTo>
                <a:lnTo>
                  <a:pt x="314236" y="126746"/>
                </a:lnTo>
                <a:lnTo>
                  <a:pt x="508927" y="333159"/>
                </a:lnTo>
                <a:lnTo>
                  <a:pt x="314236" y="539559"/>
                </a:lnTo>
                <a:lnTo>
                  <a:pt x="433782" y="539559"/>
                </a:lnTo>
                <a:lnTo>
                  <a:pt x="628459" y="333159"/>
                </a:lnTo>
                <a:lnTo>
                  <a:pt x="433778" y="126746"/>
                </a:lnTo>
                <a:close/>
              </a:path>
            </a:pathLst>
          </a:custGeom>
          <a:solidFill>
            <a:srgbClr val="FFDC27">
              <a:alpha val="19999"/>
            </a:srgbClr>
          </a:solidFill>
        </p:spPr>
        <p:txBody>
          <a:bodyPr wrap="square" lIns="0" tIns="0" rIns="0" bIns="0" rtlCol="0"/>
          <a:lstStyle/>
          <a:p>
            <a:endParaRPr/>
          </a:p>
        </p:txBody>
      </p:sp>
      <p:sp>
        <p:nvSpPr>
          <p:cNvPr id="21" name="object 21"/>
          <p:cNvSpPr/>
          <p:nvPr/>
        </p:nvSpPr>
        <p:spPr>
          <a:xfrm>
            <a:off x="92332" y="2059975"/>
            <a:ext cx="404495" cy="428625"/>
          </a:xfrm>
          <a:custGeom>
            <a:avLst/>
            <a:gdLst/>
            <a:ahLst/>
            <a:cxnLst/>
            <a:rect l="l" t="t" r="r" b="b"/>
            <a:pathLst>
              <a:path w="404495" h="428625">
                <a:moveTo>
                  <a:pt x="202145" y="0"/>
                </a:moveTo>
                <a:lnTo>
                  <a:pt x="0" y="214312"/>
                </a:lnTo>
                <a:lnTo>
                  <a:pt x="202145" y="428625"/>
                </a:lnTo>
                <a:lnTo>
                  <a:pt x="279051" y="347091"/>
                </a:lnTo>
                <a:lnTo>
                  <a:pt x="202145" y="347091"/>
                </a:lnTo>
                <a:lnTo>
                  <a:pt x="76911" y="214312"/>
                </a:lnTo>
                <a:lnTo>
                  <a:pt x="202145" y="81534"/>
                </a:lnTo>
                <a:lnTo>
                  <a:pt x="279051" y="81534"/>
                </a:lnTo>
                <a:lnTo>
                  <a:pt x="202145" y="0"/>
                </a:lnTo>
                <a:close/>
              </a:path>
              <a:path w="404495" h="428625">
                <a:moveTo>
                  <a:pt x="279051" y="81534"/>
                </a:moveTo>
                <a:lnTo>
                  <a:pt x="202145" y="81534"/>
                </a:lnTo>
                <a:lnTo>
                  <a:pt x="327380" y="214312"/>
                </a:lnTo>
                <a:lnTo>
                  <a:pt x="202145" y="347091"/>
                </a:lnTo>
                <a:lnTo>
                  <a:pt x="279051" y="347091"/>
                </a:lnTo>
                <a:lnTo>
                  <a:pt x="404291" y="214312"/>
                </a:lnTo>
                <a:lnTo>
                  <a:pt x="279051" y="81534"/>
                </a:lnTo>
                <a:close/>
              </a:path>
            </a:pathLst>
          </a:custGeom>
          <a:solidFill>
            <a:srgbClr val="FFDC27">
              <a:alpha val="19999"/>
            </a:srgbClr>
          </a:solidFill>
        </p:spPr>
        <p:txBody>
          <a:bodyPr wrap="square" lIns="0" tIns="0" rIns="0" bIns="0" rtlCol="0"/>
          <a:lstStyle/>
          <a:p>
            <a:endParaRPr/>
          </a:p>
        </p:txBody>
      </p:sp>
      <p:sp>
        <p:nvSpPr>
          <p:cNvPr id="22" name="object 22"/>
          <p:cNvSpPr/>
          <p:nvPr/>
        </p:nvSpPr>
        <p:spPr>
          <a:xfrm>
            <a:off x="0" y="2404566"/>
            <a:ext cx="119606" cy="253624"/>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0" y="3893796"/>
            <a:ext cx="356235" cy="666750"/>
          </a:xfrm>
          <a:custGeom>
            <a:avLst/>
            <a:gdLst/>
            <a:ahLst/>
            <a:cxnLst/>
            <a:rect l="l" t="t" r="r" b="b"/>
            <a:pathLst>
              <a:path w="356235" h="666750">
                <a:moveTo>
                  <a:pt x="0" y="495566"/>
                </a:moveTo>
                <a:lnTo>
                  <a:pt x="0" y="622310"/>
                </a:lnTo>
                <a:lnTo>
                  <a:pt x="41494" y="666305"/>
                </a:lnTo>
                <a:lnTo>
                  <a:pt x="161041" y="539559"/>
                </a:lnTo>
                <a:lnTo>
                  <a:pt x="41494" y="539559"/>
                </a:lnTo>
                <a:lnTo>
                  <a:pt x="0" y="495566"/>
                </a:lnTo>
                <a:close/>
              </a:path>
              <a:path w="356235" h="666750">
                <a:moveTo>
                  <a:pt x="161046" y="126746"/>
                </a:moveTo>
                <a:lnTo>
                  <a:pt x="41494" y="126746"/>
                </a:lnTo>
                <a:lnTo>
                  <a:pt x="236185" y="333146"/>
                </a:lnTo>
                <a:lnTo>
                  <a:pt x="41494" y="539559"/>
                </a:lnTo>
                <a:lnTo>
                  <a:pt x="161041" y="539559"/>
                </a:lnTo>
                <a:lnTo>
                  <a:pt x="355730" y="333146"/>
                </a:lnTo>
                <a:lnTo>
                  <a:pt x="161046" y="126746"/>
                </a:lnTo>
                <a:close/>
              </a:path>
              <a:path w="356235" h="666750">
                <a:moveTo>
                  <a:pt x="41494" y="0"/>
                </a:moveTo>
                <a:lnTo>
                  <a:pt x="0" y="43993"/>
                </a:lnTo>
                <a:lnTo>
                  <a:pt x="0" y="170736"/>
                </a:lnTo>
                <a:lnTo>
                  <a:pt x="41494" y="126746"/>
                </a:lnTo>
                <a:lnTo>
                  <a:pt x="161046" y="126746"/>
                </a:lnTo>
                <a:lnTo>
                  <a:pt x="41494" y="0"/>
                </a:lnTo>
                <a:close/>
              </a:path>
            </a:pathLst>
          </a:custGeom>
          <a:solidFill>
            <a:srgbClr val="FFDC27">
              <a:alpha val="19999"/>
            </a:srgbClr>
          </a:solidFill>
        </p:spPr>
        <p:txBody>
          <a:bodyPr wrap="square" lIns="0" tIns="0" rIns="0" bIns="0" rtlCol="0"/>
          <a:lstStyle/>
          <a:p>
            <a:endParaRPr/>
          </a:p>
        </p:txBody>
      </p:sp>
      <p:sp>
        <p:nvSpPr>
          <p:cNvPr id="24" name="object 24"/>
          <p:cNvSpPr/>
          <p:nvPr/>
        </p:nvSpPr>
        <p:spPr>
          <a:xfrm>
            <a:off x="0" y="3090838"/>
            <a:ext cx="56515" cy="119380"/>
          </a:xfrm>
          <a:custGeom>
            <a:avLst/>
            <a:gdLst/>
            <a:ahLst/>
            <a:cxnLst/>
            <a:rect l="l" t="t" r="r" b="b"/>
            <a:pathLst>
              <a:path w="56515" h="119380">
                <a:moveTo>
                  <a:pt x="0" y="0"/>
                </a:moveTo>
                <a:lnTo>
                  <a:pt x="0" y="119354"/>
                </a:lnTo>
                <a:lnTo>
                  <a:pt x="56288" y="59676"/>
                </a:lnTo>
                <a:lnTo>
                  <a:pt x="0" y="0"/>
                </a:lnTo>
                <a:close/>
              </a:path>
            </a:pathLst>
          </a:custGeom>
          <a:solidFill>
            <a:srgbClr val="FFDC27">
              <a:alpha val="19999"/>
            </a:srgbClr>
          </a:solidFill>
        </p:spPr>
        <p:txBody>
          <a:bodyPr wrap="square" lIns="0" tIns="0" rIns="0" bIns="0" rtlCol="0"/>
          <a:lstStyle/>
          <a:p>
            <a:endParaRPr/>
          </a:p>
        </p:txBody>
      </p:sp>
      <p:sp>
        <p:nvSpPr>
          <p:cNvPr id="25" name="object 25"/>
          <p:cNvSpPr/>
          <p:nvPr/>
        </p:nvSpPr>
        <p:spPr>
          <a:xfrm>
            <a:off x="464197" y="3195154"/>
            <a:ext cx="516255" cy="547370"/>
          </a:xfrm>
          <a:custGeom>
            <a:avLst/>
            <a:gdLst/>
            <a:ahLst/>
            <a:cxnLst/>
            <a:rect l="l" t="t" r="r" b="b"/>
            <a:pathLst>
              <a:path w="516255" h="547370">
                <a:moveTo>
                  <a:pt x="257975" y="0"/>
                </a:moveTo>
                <a:lnTo>
                  <a:pt x="0" y="273507"/>
                </a:lnTo>
                <a:lnTo>
                  <a:pt x="257975" y="547014"/>
                </a:lnTo>
                <a:lnTo>
                  <a:pt x="356117" y="442963"/>
                </a:lnTo>
                <a:lnTo>
                  <a:pt x="257975" y="442963"/>
                </a:lnTo>
                <a:lnTo>
                  <a:pt x="98145" y="273507"/>
                </a:lnTo>
                <a:lnTo>
                  <a:pt x="257975" y="104051"/>
                </a:lnTo>
                <a:lnTo>
                  <a:pt x="356117" y="104051"/>
                </a:lnTo>
                <a:lnTo>
                  <a:pt x="257975" y="0"/>
                </a:lnTo>
                <a:close/>
              </a:path>
              <a:path w="516255" h="547370">
                <a:moveTo>
                  <a:pt x="356117" y="104051"/>
                </a:moveTo>
                <a:lnTo>
                  <a:pt x="257975" y="104051"/>
                </a:lnTo>
                <a:lnTo>
                  <a:pt x="417804" y="273507"/>
                </a:lnTo>
                <a:lnTo>
                  <a:pt x="257975" y="442963"/>
                </a:lnTo>
                <a:lnTo>
                  <a:pt x="356117" y="442963"/>
                </a:lnTo>
                <a:lnTo>
                  <a:pt x="515950" y="273507"/>
                </a:lnTo>
                <a:lnTo>
                  <a:pt x="356117" y="104051"/>
                </a:lnTo>
                <a:close/>
              </a:path>
            </a:pathLst>
          </a:custGeom>
          <a:solidFill>
            <a:srgbClr val="FFDC27">
              <a:alpha val="19999"/>
            </a:srgbClr>
          </a:solidFill>
        </p:spPr>
        <p:txBody>
          <a:bodyPr wrap="square" lIns="0" tIns="0" rIns="0" bIns="0" rtlCol="0"/>
          <a:lstStyle/>
          <a:p>
            <a:endParaRPr/>
          </a:p>
        </p:txBody>
      </p:sp>
      <p:sp>
        <p:nvSpPr>
          <p:cNvPr id="26" name="object 26"/>
          <p:cNvSpPr/>
          <p:nvPr/>
        </p:nvSpPr>
        <p:spPr>
          <a:xfrm>
            <a:off x="0" y="3361087"/>
            <a:ext cx="287020" cy="351790"/>
          </a:xfrm>
          <a:custGeom>
            <a:avLst/>
            <a:gdLst/>
            <a:ahLst/>
            <a:cxnLst/>
            <a:rect l="l" t="t" r="r" b="b"/>
            <a:pathLst>
              <a:path w="287020" h="351789">
                <a:moveTo>
                  <a:pt x="120957" y="0"/>
                </a:moveTo>
                <a:lnTo>
                  <a:pt x="0" y="128245"/>
                </a:lnTo>
                <a:lnTo>
                  <a:pt x="0" y="223519"/>
                </a:lnTo>
                <a:lnTo>
                  <a:pt x="120957" y="351764"/>
                </a:lnTo>
                <a:lnTo>
                  <a:pt x="184070" y="284848"/>
                </a:lnTo>
                <a:lnTo>
                  <a:pt x="120957" y="284848"/>
                </a:lnTo>
                <a:lnTo>
                  <a:pt x="18176" y="175882"/>
                </a:lnTo>
                <a:lnTo>
                  <a:pt x="120957" y="66916"/>
                </a:lnTo>
                <a:lnTo>
                  <a:pt x="184070" y="66916"/>
                </a:lnTo>
                <a:lnTo>
                  <a:pt x="120957" y="0"/>
                </a:lnTo>
                <a:close/>
              </a:path>
              <a:path w="287020" h="351789">
                <a:moveTo>
                  <a:pt x="184070" y="66916"/>
                </a:moveTo>
                <a:lnTo>
                  <a:pt x="120957" y="66916"/>
                </a:lnTo>
                <a:lnTo>
                  <a:pt x="223738" y="175882"/>
                </a:lnTo>
                <a:lnTo>
                  <a:pt x="120957" y="284848"/>
                </a:lnTo>
                <a:lnTo>
                  <a:pt x="184070" y="284848"/>
                </a:lnTo>
                <a:lnTo>
                  <a:pt x="286844" y="175882"/>
                </a:lnTo>
                <a:lnTo>
                  <a:pt x="184070" y="66916"/>
                </a:lnTo>
                <a:close/>
              </a:path>
            </a:pathLst>
          </a:custGeom>
          <a:solidFill>
            <a:srgbClr val="FFDC27">
              <a:alpha val="19999"/>
            </a:srgbClr>
          </a:solidFill>
        </p:spPr>
        <p:txBody>
          <a:bodyPr wrap="square" lIns="0" tIns="0" rIns="0" bIns="0" rtlCol="0"/>
          <a:lstStyle/>
          <a:p>
            <a:endParaRPr/>
          </a:p>
        </p:txBody>
      </p:sp>
      <p:sp>
        <p:nvSpPr>
          <p:cNvPr id="27" name="object 27"/>
          <p:cNvSpPr/>
          <p:nvPr/>
        </p:nvSpPr>
        <p:spPr>
          <a:xfrm>
            <a:off x="982846" y="3919292"/>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28" name="object 28"/>
          <p:cNvSpPr/>
          <p:nvPr/>
        </p:nvSpPr>
        <p:spPr>
          <a:xfrm>
            <a:off x="286848" y="3712850"/>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29" name="object 29"/>
          <p:cNvSpPr/>
          <p:nvPr/>
        </p:nvSpPr>
        <p:spPr>
          <a:xfrm>
            <a:off x="1980947" y="3484605"/>
            <a:ext cx="265430" cy="281940"/>
          </a:xfrm>
          <a:custGeom>
            <a:avLst/>
            <a:gdLst/>
            <a:ahLst/>
            <a:cxnLst/>
            <a:rect l="l" t="t" r="r" b="b"/>
            <a:pathLst>
              <a:path w="265430" h="281939">
                <a:moveTo>
                  <a:pt x="132714" y="0"/>
                </a:moveTo>
                <a:lnTo>
                  <a:pt x="0" y="140703"/>
                </a:lnTo>
                <a:lnTo>
                  <a:pt x="132714" y="281406"/>
                </a:lnTo>
                <a:lnTo>
                  <a:pt x="183206" y="227876"/>
                </a:lnTo>
                <a:lnTo>
                  <a:pt x="132714" y="227876"/>
                </a:lnTo>
                <a:lnTo>
                  <a:pt x="50495" y="140703"/>
                </a:lnTo>
                <a:lnTo>
                  <a:pt x="132714" y="53530"/>
                </a:lnTo>
                <a:lnTo>
                  <a:pt x="183206" y="53530"/>
                </a:lnTo>
                <a:lnTo>
                  <a:pt x="132714" y="0"/>
                </a:lnTo>
                <a:close/>
              </a:path>
              <a:path w="265430" h="281939">
                <a:moveTo>
                  <a:pt x="183206" y="53530"/>
                </a:moveTo>
                <a:lnTo>
                  <a:pt x="132714" y="53530"/>
                </a:lnTo>
                <a:lnTo>
                  <a:pt x="214934" y="140703"/>
                </a:lnTo>
                <a:lnTo>
                  <a:pt x="132714" y="227876"/>
                </a:lnTo>
                <a:lnTo>
                  <a:pt x="183206" y="227876"/>
                </a:lnTo>
                <a:lnTo>
                  <a:pt x="265429" y="140703"/>
                </a:lnTo>
                <a:lnTo>
                  <a:pt x="183206" y="53530"/>
                </a:lnTo>
                <a:close/>
              </a:path>
            </a:pathLst>
          </a:custGeom>
          <a:solidFill>
            <a:srgbClr val="FFDC27">
              <a:alpha val="19999"/>
            </a:srgbClr>
          </a:solidFill>
        </p:spPr>
        <p:txBody>
          <a:bodyPr wrap="square" lIns="0" tIns="0" rIns="0" bIns="0" rtlCol="0"/>
          <a:lstStyle/>
          <a:p>
            <a:endParaRPr/>
          </a:p>
        </p:txBody>
      </p:sp>
      <p:pic>
        <p:nvPicPr>
          <p:cNvPr id="33" name="Picture 32" descr="A close up of a sign&#10;&#10;Description automatically generated">
            <a:extLst>
              <a:ext uri="{FF2B5EF4-FFF2-40B4-BE49-F238E27FC236}">
                <a16:creationId xmlns:a16="http://schemas.microsoft.com/office/drawing/2014/main" id="{9D24E675-739B-FD43-AD13-2BBABCD2E3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3404829"/>
            <a:ext cx="1638300" cy="1638300"/>
          </a:xfrm>
          <a:prstGeom prst="rect">
            <a:avLst/>
          </a:prstGeom>
        </p:spPr>
      </p:pic>
      <p:sp>
        <p:nvSpPr>
          <p:cNvPr id="37" name="Rectangle 36">
            <a:extLst>
              <a:ext uri="{FF2B5EF4-FFF2-40B4-BE49-F238E27FC236}">
                <a16:creationId xmlns:a16="http://schemas.microsoft.com/office/drawing/2014/main" id="{B740574E-A78C-654D-9ECB-1F31314F1256}"/>
              </a:ext>
            </a:extLst>
          </p:cNvPr>
          <p:cNvSpPr/>
          <p:nvPr/>
        </p:nvSpPr>
        <p:spPr>
          <a:xfrm>
            <a:off x="5638800" y="1371600"/>
            <a:ext cx="1638299" cy="1012713"/>
          </a:xfrm>
          <a:prstGeom prst="rect">
            <a:avLst/>
          </a:prstGeom>
        </p:spPr>
        <p:txBody>
          <a:bodyPr wrap="square">
            <a:spAutoFit/>
          </a:bodyPr>
          <a:lstStyle/>
          <a:p>
            <a:pPr marL="16435">
              <a:spcBef>
                <a:spcPts val="1100"/>
              </a:spcBef>
            </a:pPr>
            <a:r>
              <a:rPr lang="en-US" sz="1400" spc="-6" dirty="0">
                <a:solidFill>
                  <a:srgbClr val="3B1C0E"/>
                </a:solidFill>
                <a:latin typeface="Montserrat Medium" pitchFamily="2" charset="77"/>
                <a:cs typeface="Source Sans Pro"/>
              </a:rPr>
              <a:t>Lorem ipsum</a:t>
            </a:r>
            <a:endParaRPr lang="en-US" sz="1400" dirty="0">
              <a:solidFill>
                <a:srgbClr val="3B1C0E"/>
              </a:solidFill>
              <a:latin typeface="Montserrat Medium" pitchFamily="2" charset="77"/>
              <a:cs typeface="Source Sans Pro"/>
            </a:endParaRPr>
          </a:p>
          <a:p>
            <a:pPr marL="16435" marR="6574" indent="10683">
              <a:lnSpc>
                <a:spcPct val="150000"/>
              </a:lnSpc>
              <a:spcBef>
                <a:spcPts val="311"/>
              </a:spcBef>
            </a:pPr>
            <a:r>
              <a:rPr lang="en-US" sz="1000" spc="-13" dirty="0">
                <a:solidFill>
                  <a:srgbClr val="3B1C0E"/>
                </a:solidFill>
                <a:latin typeface="Montserrat" pitchFamily="2" charset="77"/>
                <a:cs typeface="Source Sans Pro"/>
              </a:rPr>
              <a:t>Lorem ipsum dolor sit amet, consectetuer adipiscing elit. </a:t>
            </a:r>
            <a:endParaRPr lang="en-US" sz="1000" dirty="0">
              <a:solidFill>
                <a:srgbClr val="3B1C0E"/>
              </a:solidFill>
              <a:latin typeface="Montserrat" pitchFamily="2" charset="77"/>
              <a:cs typeface="Source Sans Pro"/>
            </a:endParaRPr>
          </a:p>
        </p:txBody>
      </p:sp>
      <p:sp>
        <p:nvSpPr>
          <p:cNvPr id="72" name="object 2">
            <a:extLst>
              <a:ext uri="{FF2B5EF4-FFF2-40B4-BE49-F238E27FC236}">
                <a16:creationId xmlns:a16="http://schemas.microsoft.com/office/drawing/2014/main" id="{61B0FCE3-2F81-2548-AC83-65CA342561B2}"/>
              </a:ext>
            </a:extLst>
          </p:cNvPr>
          <p:cNvSpPr txBox="1">
            <a:spLocks/>
          </p:cNvSpPr>
          <p:nvPr/>
        </p:nvSpPr>
        <p:spPr>
          <a:xfrm>
            <a:off x="419116" y="5334000"/>
            <a:ext cx="4974893" cy="566822"/>
          </a:xfrm>
          <a:prstGeom prst="rect">
            <a:avLst/>
          </a:prstGeom>
        </p:spPr>
        <p:txBody>
          <a:bodyPr vert="horz" wrap="square" lIns="0" tIns="12700" rIns="0" bIns="0" rtlCol="0">
            <a:spAutoFit/>
          </a:bodyPr>
          <a:lstStyle>
            <a:lvl1pPr>
              <a:defRPr sz="3900" b="1" i="0">
                <a:solidFill>
                  <a:srgbClr val="501A00"/>
                </a:solidFill>
                <a:latin typeface="Cooper Std"/>
                <a:ea typeface="+mj-ea"/>
                <a:cs typeface="Cooper Std"/>
              </a:defRPr>
            </a:lvl1pPr>
          </a:lstStyle>
          <a:p>
            <a:pPr marL="12700">
              <a:spcBef>
                <a:spcPts val="100"/>
              </a:spcBef>
            </a:pPr>
            <a:r>
              <a:rPr lang="en-US" sz="3600" kern="0" spc="-40" dirty="0">
                <a:solidFill>
                  <a:srgbClr val="3B1C0E"/>
                </a:solidFill>
                <a:latin typeface="Montserrat-SemiBold"/>
                <a:cs typeface="Montserrat-SemiBold"/>
              </a:rPr>
              <a:t>Lorem ipsum dolor</a:t>
            </a:r>
            <a:endParaRPr lang="en-US" sz="3600" kern="0" dirty="0">
              <a:solidFill>
                <a:srgbClr val="3B1C0E"/>
              </a:solidFill>
              <a:latin typeface="Montserrat-SemiBold"/>
              <a:cs typeface="Montserrat-SemiBold"/>
            </a:endParaRPr>
          </a:p>
        </p:txBody>
      </p:sp>
      <p:sp>
        <p:nvSpPr>
          <p:cNvPr id="73" name="object 3">
            <a:extLst>
              <a:ext uri="{FF2B5EF4-FFF2-40B4-BE49-F238E27FC236}">
                <a16:creationId xmlns:a16="http://schemas.microsoft.com/office/drawing/2014/main" id="{483E0A1C-EDD2-3F4D-902E-7EDEDDF3B2B7}"/>
              </a:ext>
            </a:extLst>
          </p:cNvPr>
          <p:cNvSpPr txBox="1"/>
          <p:nvPr/>
        </p:nvSpPr>
        <p:spPr>
          <a:xfrm>
            <a:off x="419116" y="6067425"/>
            <a:ext cx="4365293" cy="4006866"/>
          </a:xfrm>
          <a:prstGeom prst="rect">
            <a:avLst/>
          </a:prstGeom>
        </p:spPr>
        <p:txBody>
          <a:bodyPr vert="horz" wrap="square" lIns="0" tIns="92075" rIns="0" bIns="0" rtlCol="0">
            <a:spAutoFit/>
          </a:bodyPr>
          <a:lstStyle/>
          <a:p>
            <a:pPr marL="12700">
              <a:lnSpc>
                <a:spcPct val="100000"/>
              </a:lnSpc>
              <a:spcBef>
                <a:spcPts val="725"/>
              </a:spcBef>
            </a:pPr>
            <a:r>
              <a:rPr lang="en-US" sz="3000" spc="-10" dirty="0">
                <a:solidFill>
                  <a:srgbClr val="3B1C0E"/>
                </a:solidFill>
                <a:latin typeface="Montserrat"/>
                <a:cs typeface="Montserrat"/>
              </a:rPr>
              <a:t>Lorem ipsum dolor sit</a:t>
            </a:r>
          </a:p>
          <a:p>
            <a:pPr marL="12700">
              <a:lnSpc>
                <a:spcPct val="150000"/>
              </a:lnSpc>
              <a:spcBef>
                <a:spcPts val="725"/>
              </a:spcBef>
            </a:pPr>
            <a:r>
              <a:rPr lang="en-US" b="1" spc="-10" dirty="0">
                <a:solidFill>
                  <a:srgbClr val="00A1D2"/>
                </a:solidFill>
                <a:latin typeface="Montserrat SemiBold" pitchFamily="2" charset="77"/>
                <a:cs typeface="Montserrat"/>
              </a:rPr>
              <a:t>Lorem ipsum dolor sit </a:t>
            </a:r>
            <a:br>
              <a:rPr lang="en-US" b="1" spc="-10" dirty="0">
                <a:solidFill>
                  <a:srgbClr val="501A00"/>
                </a:solidFill>
                <a:latin typeface="Montserrat SemiBold" pitchFamily="2" charset="77"/>
                <a:cs typeface="Montserrat"/>
              </a:rPr>
            </a:br>
            <a:r>
              <a:rPr lang="en-US" sz="1200" dirty="0">
                <a:latin typeface="Montserrat" pitchFamily="2" charset="77"/>
              </a:rPr>
              <a:t>Lorem ipsum dolor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consectetuer</a:t>
            </a:r>
            <a:r>
              <a:rPr lang="en-US" sz="1200" dirty="0">
                <a:latin typeface="Montserrat" pitchFamily="2" charset="77"/>
              </a:rPr>
              <a:t> </a:t>
            </a:r>
            <a:r>
              <a:rPr lang="en-US" sz="1200" dirty="0" err="1">
                <a:latin typeface="Montserrat" pitchFamily="2" charset="77"/>
              </a:rPr>
              <a:t>adipiscing</a:t>
            </a:r>
            <a:r>
              <a:rPr lang="en-US" sz="1200" dirty="0">
                <a:latin typeface="Montserrat" pitchFamily="2" charset="77"/>
              </a:rPr>
              <a:t> </a:t>
            </a:r>
            <a:r>
              <a:rPr lang="en-US" sz="1200" dirty="0" err="1">
                <a:latin typeface="Montserrat" pitchFamily="2" charset="77"/>
              </a:rPr>
              <a:t>elit</a:t>
            </a:r>
            <a:r>
              <a:rPr lang="en-US" sz="1200" dirty="0">
                <a:latin typeface="Montserrat" pitchFamily="2" charset="77"/>
              </a:rPr>
              <a:t>. Maecenas </a:t>
            </a:r>
            <a:r>
              <a:rPr lang="en-US" sz="1200" dirty="0" err="1">
                <a:latin typeface="Montserrat" pitchFamily="2" charset="77"/>
              </a:rPr>
              <a:t>porttitor</a:t>
            </a:r>
            <a:r>
              <a:rPr lang="en-US" sz="1200" dirty="0">
                <a:latin typeface="Montserrat" pitchFamily="2" charset="77"/>
              </a:rPr>
              <a:t> </a:t>
            </a:r>
            <a:r>
              <a:rPr lang="en-US" sz="1200" dirty="0" err="1">
                <a:latin typeface="Montserrat" pitchFamily="2" charset="77"/>
              </a:rPr>
              <a:t>congue</a:t>
            </a:r>
            <a:r>
              <a:rPr lang="en-US" sz="1200" dirty="0">
                <a:latin typeface="Montserrat" pitchFamily="2" charset="77"/>
              </a:rPr>
              <a:t> </a:t>
            </a:r>
            <a:r>
              <a:rPr lang="en-US" sz="1200" dirty="0" err="1">
                <a:latin typeface="Montserrat" pitchFamily="2" charset="77"/>
              </a:rPr>
              <a:t>massa</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a:t>
            </a:r>
            <a:r>
              <a:rPr lang="en-US" sz="1200" dirty="0" err="1">
                <a:latin typeface="Montserrat" pitchFamily="2" charset="77"/>
              </a:rPr>
              <a:t>posuere</a:t>
            </a:r>
            <a:r>
              <a:rPr lang="en-US" sz="1200" dirty="0">
                <a:latin typeface="Montserrat" pitchFamily="2" charset="77"/>
              </a:rPr>
              <a:t>, magna sed pulvinar </a:t>
            </a:r>
            <a:r>
              <a:rPr lang="en-US" sz="1200" dirty="0" err="1">
                <a:latin typeface="Montserrat" pitchFamily="2" charset="77"/>
              </a:rPr>
              <a:t>ultricies</a:t>
            </a:r>
            <a:r>
              <a:rPr lang="en-US" sz="1200" dirty="0">
                <a:latin typeface="Montserrat" pitchFamily="2" charset="77"/>
              </a:rPr>
              <a:t>, </a:t>
            </a:r>
            <a:r>
              <a:rPr lang="en-US" sz="1200" dirty="0" err="1">
                <a:latin typeface="Montserrat" pitchFamily="2" charset="77"/>
              </a:rPr>
              <a:t>purus</a:t>
            </a:r>
            <a:r>
              <a:rPr lang="en-US" sz="1200" dirty="0">
                <a:latin typeface="Montserrat" pitchFamily="2" charset="77"/>
              </a:rPr>
              <a:t> </a:t>
            </a:r>
            <a:r>
              <a:rPr lang="en-US" sz="1200" dirty="0" err="1">
                <a:latin typeface="Montserrat" pitchFamily="2" charset="77"/>
              </a:rPr>
              <a:t>lectus</a:t>
            </a:r>
            <a:r>
              <a:rPr lang="en-US" sz="1200" dirty="0">
                <a:latin typeface="Montserrat" pitchFamily="2" charset="77"/>
              </a:rPr>
              <a:t> </a:t>
            </a:r>
            <a:r>
              <a:rPr lang="en-US" sz="1200" dirty="0" err="1">
                <a:latin typeface="Montserrat" pitchFamily="2" charset="77"/>
              </a:rPr>
              <a:t>malesuada</a:t>
            </a:r>
            <a:r>
              <a:rPr lang="en-US" sz="1200" dirty="0">
                <a:latin typeface="Montserrat" pitchFamily="2" charset="77"/>
              </a:rPr>
              <a:t> libero,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commodo</a:t>
            </a:r>
            <a:r>
              <a:rPr lang="en-US" sz="1200" dirty="0">
                <a:latin typeface="Montserrat" pitchFamily="2" charset="77"/>
              </a:rPr>
              <a:t> magna eros </a:t>
            </a:r>
            <a:r>
              <a:rPr lang="en-US" sz="1200" dirty="0" err="1">
                <a:latin typeface="Montserrat" pitchFamily="2" charset="77"/>
              </a:rPr>
              <a:t>quis</a:t>
            </a:r>
            <a:r>
              <a:rPr lang="en-US" sz="1200" dirty="0">
                <a:latin typeface="Montserrat" pitchFamily="2" charset="77"/>
              </a:rPr>
              <a:t> </a:t>
            </a:r>
            <a:r>
              <a:rPr lang="en-US" sz="1200" dirty="0" err="1">
                <a:latin typeface="Montserrat" pitchFamily="2" charset="77"/>
              </a:rPr>
              <a:t>urna</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a:latin typeface="Montserrat" pitchFamily="2" charset="77"/>
              </a:rPr>
              <a:t>Nunc </a:t>
            </a:r>
            <a:r>
              <a:rPr lang="en-US" sz="1200" dirty="0" err="1">
                <a:latin typeface="Montserrat" pitchFamily="2" charset="77"/>
              </a:rPr>
              <a:t>viverra</a:t>
            </a:r>
            <a:r>
              <a:rPr lang="en-US" sz="1200" dirty="0">
                <a:latin typeface="Montserrat" pitchFamily="2" charset="77"/>
              </a:rPr>
              <a:t> </a:t>
            </a:r>
            <a:r>
              <a:rPr lang="en-US" sz="1200" dirty="0" err="1">
                <a:latin typeface="Montserrat" pitchFamily="2" charset="77"/>
              </a:rPr>
              <a:t>imperdiet</a:t>
            </a:r>
            <a:r>
              <a:rPr lang="en-US" sz="1200" dirty="0">
                <a:latin typeface="Montserrat" pitchFamily="2" charset="77"/>
              </a:rPr>
              <a:t> </a:t>
            </a:r>
            <a:r>
              <a:rPr lang="en-US" sz="1200" dirty="0" err="1">
                <a:latin typeface="Montserrat" pitchFamily="2" charset="77"/>
              </a:rPr>
              <a:t>enim</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est. </a:t>
            </a:r>
            <a:r>
              <a:rPr lang="en-US" sz="1200" dirty="0" err="1">
                <a:latin typeface="Montserrat" pitchFamily="2" charset="77"/>
              </a:rPr>
              <a:t>Vivamus</a:t>
            </a:r>
            <a:r>
              <a:rPr lang="en-US" sz="1200" dirty="0">
                <a:latin typeface="Montserrat" pitchFamily="2" charset="77"/>
              </a:rPr>
              <a:t> </a:t>
            </a:r>
            <a:br>
              <a:rPr lang="en-US" sz="1200" dirty="0">
                <a:latin typeface="Montserrat" pitchFamily="2" charset="77"/>
              </a:rPr>
            </a:br>
            <a:r>
              <a:rPr lang="en-US" sz="1200" dirty="0">
                <a:latin typeface="Montserrat" pitchFamily="2" charset="77"/>
              </a:rPr>
              <a:t>a </a:t>
            </a:r>
            <a:r>
              <a:rPr lang="en-US" sz="1200" dirty="0" err="1">
                <a:latin typeface="Montserrat" pitchFamily="2" charset="77"/>
              </a:rPr>
              <a:t>tellus</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err="1">
                <a:latin typeface="Montserrat" pitchFamily="2" charset="77"/>
              </a:rPr>
              <a:t>Pellentesque</a:t>
            </a:r>
            <a:r>
              <a:rPr lang="en-US" sz="1200" dirty="0">
                <a:latin typeface="Montserrat" pitchFamily="2" charset="77"/>
              </a:rPr>
              <a:t> habitant </a:t>
            </a:r>
            <a:r>
              <a:rPr lang="en-US" sz="1200" dirty="0" err="1">
                <a:latin typeface="Montserrat" pitchFamily="2" charset="77"/>
              </a:rPr>
              <a:t>morbi</a:t>
            </a:r>
            <a:r>
              <a:rPr lang="en-US" sz="1200" dirty="0">
                <a:latin typeface="Montserrat" pitchFamily="2" charset="77"/>
              </a:rPr>
              <a:t> </a:t>
            </a:r>
            <a:r>
              <a:rPr lang="en-US" sz="1200" dirty="0" err="1">
                <a:latin typeface="Montserrat" pitchFamily="2" charset="77"/>
              </a:rPr>
              <a:t>tristique</a:t>
            </a:r>
            <a:r>
              <a:rPr lang="en-US" sz="1200" dirty="0">
                <a:latin typeface="Montserrat" pitchFamily="2" charset="77"/>
              </a:rPr>
              <a:t> </a:t>
            </a:r>
            <a:r>
              <a:rPr lang="en-US" sz="1200" dirty="0" err="1">
                <a:latin typeface="Montserrat" pitchFamily="2" charset="77"/>
              </a:rPr>
              <a:t>senectus</a:t>
            </a:r>
            <a:r>
              <a:rPr lang="en-US" sz="1200" dirty="0">
                <a:latin typeface="Montserrat" pitchFamily="2" charset="77"/>
              </a:rPr>
              <a:t> et </a:t>
            </a:r>
            <a:r>
              <a:rPr lang="en-US" sz="1200" dirty="0" err="1">
                <a:latin typeface="Montserrat" pitchFamily="2" charset="77"/>
              </a:rPr>
              <a:t>netus</a:t>
            </a:r>
            <a:r>
              <a:rPr lang="en-US" sz="1200" dirty="0">
                <a:latin typeface="Montserrat" pitchFamily="2" charset="77"/>
              </a:rPr>
              <a:t> et </a:t>
            </a:r>
            <a:r>
              <a:rPr lang="en-US" sz="1200" dirty="0" err="1">
                <a:latin typeface="Montserrat" pitchFamily="2" charset="77"/>
              </a:rPr>
              <a:t>malesuada</a:t>
            </a:r>
            <a:r>
              <a:rPr lang="en-US" sz="1200" dirty="0">
                <a:latin typeface="Montserrat" pitchFamily="2" charset="77"/>
              </a:rPr>
              <a:t> fames ac </a:t>
            </a:r>
            <a:r>
              <a:rPr lang="en-US" sz="1200" dirty="0" err="1">
                <a:latin typeface="Montserrat" pitchFamily="2" charset="77"/>
              </a:rPr>
              <a:t>turpis</a:t>
            </a:r>
            <a:r>
              <a:rPr lang="en-US" sz="1200" dirty="0">
                <a:latin typeface="Montserrat" pitchFamily="2" charset="77"/>
              </a:rPr>
              <a:t> </a:t>
            </a:r>
            <a:r>
              <a:rPr lang="en-US" sz="1200" dirty="0" err="1">
                <a:latin typeface="Montserrat" pitchFamily="2" charset="77"/>
              </a:rPr>
              <a:t>egestas</a:t>
            </a:r>
            <a:r>
              <a:rPr lang="en-US" sz="1200" dirty="0">
                <a:latin typeface="Montserrat" pitchFamily="2" charset="77"/>
              </a:rPr>
              <a:t>. Proin pharetra </a:t>
            </a:r>
            <a:r>
              <a:rPr lang="en-US" sz="1200" dirty="0" err="1">
                <a:latin typeface="Montserrat" pitchFamily="2" charset="77"/>
              </a:rPr>
              <a:t>nonummy</a:t>
            </a:r>
            <a:r>
              <a:rPr lang="en-US" sz="1200" dirty="0">
                <a:latin typeface="Montserrat" pitchFamily="2" charset="77"/>
              </a:rPr>
              <a:t> </a:t>
            </a:r>
            <a:r>
              <a:rPr lang="en-US" sz="1200" dirty="0" err="1">
                <a:latin typeface="Montserrat" pitchFamily="2" charset="77"/>
              </a:rPr>
              <a:t>pede</a:t>
            </a:r>
            <a:r>
              <a:rPr lang="en-US" sz="1200" dirty="0">
                <a:latin typeface="Montserrat" pitchFamily="2" charset="77"/>
              </a:rPr>
              <a:t>. </a:t>
            </a:r>
            <a:r>
              <a:rPr lang="en-US" sz="1200" dirty="0" err="1">
                <a:latin typeface="Montserrat" pitchFamily="2" charset="77"/>
              </a:rPr>
              <a:t>Mauris</a:t>
            </a:r>
            <a:r>
              <a:rPr lang="en-US" sz="1200" dirty="0">
                <a:latin typeface="Montserrat" pitchFamily="2" charset="77"/>
              </a:rPr>
              <a:t> et </a:t>
            </a:r>
            <a:r>
              <a:rPr lang="en-US" sz="1200" dirty="0" err="1">
                <a:latin typeface="Montserrat" pitchFamily="2" charset="77"/>
              </a:rPr>
              <a:t>orci</a:t>
            </a:r>
            <a:r>
              <a:rPr lang="en-US" sz="1200" dirty="0">
                <a:latin typeface="Montserrat" pitchFamily="2" charset="77"/>
              </a:rPr>
              <a:t>.</a:t>
            </a:r>
          </a:p>
          <a:p>
            <a:pPr marL="12700">
              <a:lnSpc>
                <a:spcPct val="100000"/>
              </a:lnSpc>
              <a:spcBef>
                <a:spcPts val="725"/>
              </a:spcBef>
            </a:pPr>
            <a:endParaRPr lang="en-US" sz="1200" dirty="0">
              <a:latin typeface="Montserrat" pitchFamily="2" charset="77"/>
            </a:endParaRPr>
          </a:p>
        </p:txBody>
      </p:sp>
      <p:sp>
        <p:nvSpPr>
          <p:cNvPr id="74" name="object 7">
            <a:extLst>
              <a:ext uri="{FF2B5EF4-FFF2-40B4-BE49-F238E27FC236}">
                <a16:creationId xmlns:a16="http://schemas.microsoft.com/office/drawing/2014/main" id="{4E573DB5-9982-FC4F-85B3-2ACC54FF01F9}"/>
              </a:ext>
            </a:extLst>
          </p:cNvPr>
          <p:cNvSpPr/>
          <p:nvPr/>
        </p:nvSpPr>
        <p:spPr>
          <a:xfrm>
            <a:off x="-16191" y="5997047"/>
            <a:ext cx="7223759" cy="0"/>
          </a:xfrm>
          <a:custGeom>
            <a:avLst/>
            <a:gdLst/>
            <a:ahLst/>
            <a:cxnLst/>
            <a:rect l="l" t="t" r="r" b="b"/>
            <a:pathLst>
              <a:path w="7223759">
                <a:moveTo>
                  <a:pt x="7223759" y="0"/>
                </a:moveTo>
                <a:lnTo>
                  <a:pt x="0" y="0"/>
                </a:lnTo>
              </a:path>
            </a:pathLst>
          </a:custGeom>
          <a:ln w="25400">
            <a:solidFill>
              <a:srgbClr val="00A1D2"/>
            </a:solidFill>
          </a:ln>
        </p:spPr>
        <p:txBody>
          <a:bodyPr wrap="square" lIns="0" tIns="0" rIns="0" bIns="0" rtlCol="0"/>
          <a:lstStyle/>
          <a:p>
            <a:endParaRPr/>
          </a:p>
        </p:txBody>
      </p:sp>
      <p:sp>
        <p:nvSpPr>
          <p:cNvPr id="75" name="object 19">
            <a:extLst>
              <a:ext uri="{FF2B5EF4-FFF2-40B4-BE49-F238E27FC236}">
                <a16:creationId xmlns:a16="http://schemas.microsoft.com/office/drawing/2014/main" id="{F7FF1ADF-A817-7A42-ABE0-076BFB7AC6B9}"/>
              </a:ext>
            </a:extLst>
          </p:cNvPr>
          <p:cNvSpPr/>
          <p:nvPr/>
        </p:nvSpPr>
        <p:spPr>
          <a:xfrm>
            <a:off x="-16191" y="6413604"/>
            <a:ext cx="347980" cy="666750"/>
          </a:xfrm>
          <a:custGeom>
            <a:avLst/>
            <a:gdLst/>
            <a:ahLst/>
            <a:cxnLst/>
            <a:rect l="l" t="t" r="r" b="b"/>
            <a:pathLst>
              <a:path w="347980" h="666750">
                <a:moveTo>
                  <a:pt x="0" y="504382"/>
                </a:moveTo>
                <a:lnTo>
                  <a:pt x="0" y="631127"/>
                </a:lnTo>
                <a:lnTo>
                  <a:pt x="33181" y="666305"/>
                </a:lnTo>
                <a:lnTo>
                  <a:pt x="152728" y="539559"/>
                </a:lnTo>
                <a:lnTo>
                  <a:pt x="33181" y="539559"/>
                </a:lnTo>
                <a:lnTo>
                  <a:pt x="0" y="504382"/>
                </a:lnTo>
                <a:close/>
              </a:path>
              <a:path w="347980" h="666750">
                <a:moveTo>
                  <a:pt x="152723" y="126746"/>
                </a:moveTo>
                <a:lnTo>
                  <a:pt x="33181" y="126746"/>
                </a:lnTo>
                <a:lnTo>
                  <a:pt x="227872" y="333159"/>
                </a:lnTo>
                <a:lnTo>
                  <a:pt x="33181" y="539559"/>
                </a:lnTo>
                <a:lnTo>
                  <a:pt x="152728" y="539559"/>
                </a:lnTo>
                <a:lnTo>
                  <a:pt x="347404" y="333159"/>
                </a:lnTo>
                <a:lnTo>
                  <a:pt x="152723" y="126746"/>
                </a:lnTo>
                <a:close/>
              </a:path>
              <a:path w="347980" h="666750">
                <a:moveTo>
                  <a:pt x="33181" y="0"/>
                </a:moveTo>
                <a:lnTo>
                  <a:pt x="0" y="35179"/>
                </a:lnTo>
                <a:lnTo>
                  <a:pt x="0" y="161925"/>
                </a:lnTo>
                <a:lnTo>
                  <a:pt x="33181" y="126746"/>
                </a:lnTo>
                <a:lnTo>
                  <a:pt x="152723" y="126746"/>
                </a:lnTo>
                <a:lnTo>
                  <a:pt x="33181" y="0"/>
                </a:lnTo>
                <a:close/>
              </a:path>
            </a:pathLst>
          </a:custGeom>
          <a:solidFill>
            <a:srgbClr val="FFDC27">
              <a:alpha val="19999"/>
            </a:srgbClr>
          </a:solidFill>
        </p:spPr>
        <p:txBody>
          <a:bodyPr wrap="square" lIns="0" tIns="0" rIns="0" bIns="0" rtlCol="0"/>
          <a:lstStyle/>
          <a:p>
            <a:endParaRPr/>
          </a:p>
        </p:txBody>
      </p:sp>
      <p:sp>
        <p:nvSpPr>
          <p:cNvPr id="76" name="object 20">
            <a:extLst>
              <a:ext uri="{FF2B5EF4-FFF2-40B4-BE49-F238E27FC236}">
                <a16:creationId xmlns:a16="http://schemas.microsoft.com/office/drawing/2014/main" id="{5CFFD428-B009-F440-834A-3AF320138AFF}"/>
              </a:ext>
            </a:extLst>
          </p:cNvPr>
          <p:cNvSpPr/>
          <p:nvPr/>
        </p:nvSpPr>
        <p:spPr>
          <a:xfrm>
            <a:off x="2196" y="7490032"/>
            <a:ext cx="628650" cy="666750"/>
          </a:xfrm>
          <a:custGeom>
            <a:avLst/>
            <a:gdLst/>
            <a:ahLst/>
            <a:cxnLst/>
            <a:rect l="l" t="t" r="r" b="b"/>
            <a:pathLst>
              <a:path w="628650" h="666750">
                <a:moveTo>
                  <a:pt x="314236" y="0"/>
                </a:moveTo>
                <a:lnTo>
                  <a:pt x="0" y="333159"/>
                </a:lnTo>
                <a:lnTo>
                  <a:pt x="314236" y="666305"/>
                </a:lnTo>
                <a:lnTo>
                  <a:pt x="433782" y="539559"/>
                </a:lnTo>
                <a:lnTo>
                  <a:pt x="314236" y="539559"/>
                </a:lnTo>
                <a:lnTo>
                  <a:pt x="119545" y="333159"/>
                </a:lnTo>
                <a:lnTo>
                  <a:pt x="314236" y="126746"/>
                </a:lnTo>
                <a:lnTo>
                  <a:pt x="433778" y="126746"/>
                </a:lnTo>
                <a:lnTo>
                  <a:pt x="314236" y="0"/>
                </a:lnTo>
                <a:close/>
              </a:path>
              <a:path w="628650" h="666750">
                <a:moveTo>
                  <a:pt x="433778" y="126746"/>
                </a:moveTo>
                <a:lnTo>
                  <a:pt x="314236" y="126746"/>
                </a:lnTo>
                <a:lnTo>
                  <a:pt x="508927" y="333159"/>
                </a:lnTo>
                <a:lnTo>
                  <a:pt x="314236" y="539559"/>
                </a:lnTo>
                <a:lnTo>
                  <a:pt x="433782" y="539559"/>
                </a:lnTo>
                <a:lnTo>
                  <a:pt x="628459" y="333159"/>
                </a:lnTo>
                <a:lnTo>
                  <a:pt x="433778" y="126746"/>
                </a:lnTo>
                <a:close/>
              </a:path>
            </a:pathLst>
          </a:custGeom>
          <a:solidFill>
            <a:srgbClr val="FFDC27">
              <a:alpha val="19999"/>
            </a:srgbClr>
          </a:solidFill>
        </p:spPr>
        <p:txBody>
          <a:bodyPr wrap="square" lIns="0" tIns="0" rIns="0" bIns="0" rtlCol="0"/>
          <a:lstStyle/>
          <a:p>
            <a:endParaRPr/>
          </a:p>
        </p:txBody>
      </p:sp>
      <p:sp>
        <p:nvSpPr>
          <p:cNvPr id="77" name="object 21">
            <a:extLst>
              <a:ext uri="{FF2B5EF4-FFF2-40B4-BE49-F238E27FC236}">
                <a16:creationId xmlns:a16="http://schemas.microsoft.com/office/drawing/2014/main" id="{73193EF1-6F6A-D943-8417-644EC3760E34}"/>
              </a:ext>
            </a:extLst>
          </p:cNvPr>
          <p:cNvSpPr/>
          <p:nvPr/>
        </p:nvSpPr>
        <p:spPr>
          <a:xfrm>
            <a:off x="76141" y="6965331"/>
            <a:ext cx="404495" cy="428625"/>
          </a:xfrm>
          <a:custGeom>
            <a:avLst/>
            <a:gdLst/>
            <a:ahLst/>
            <a:cxnLst/>
            <a:rect l="l" t="t" r="r" b="b"/>
            <a:pathLst>
              <a:path w="404495" h="428625">
                <a:moveTo>
                  <a:pt x="202145" y="0"/>
                </a:moveTo>
                <a:lnTo>
                  <a:pt x="0" y="214312"/>
                </a:lnTo>
                <a:lnTo>
                  <a:pt x="202145" y="428625"/>
                </a:lnTo>
                <a:lnTo>
                  <a:pt x="279051" y="347091"/>
                </a:lnTo>
                <a:lnTo>
                  <a:pt x="202145" y="347091"/>
                </a:lnTo>
                <a:lnTo>
                  <a:pt x="76911" y="214312"/>
                </a:lnTo>
                <a:lnTo>
                  <a:pt x="202145" y="81534"/>
                </a:lnTo>
                <a:lnTo>
                  <a:pt x="279051" y="81534"/>
                </a:lnTo>
                <a:lnTo>
                  <a:pt x="202145" y="0"/>
                </a:lnTo>
                <a:close/>
              </a:path>
              <a:path w="404495" h="428625">
                <a:moveTo>
                  <a:pt x="279051" y="81534"/>
                </a:moveTo>
                <a:lnTo>
                  <a:pt x="202145" y="81534"/>
                </a:lnTo>
                <a:lnTo>
                  <a:pt x="327380" y="214312"/>
                </a:lnTo>
                <a:lnTo>
                  <a:pt x="202145" y="347091"/>
                </a:lnTo>
                <a:lnTo>
                  <a:pt x="279051" y="347091"/>
                </a:lnTo>
                <a:lnTo>
                  <a:pt x="404291" y="214312"/>
                </a:lnTo>
                <a:lnTo>
                  <a:pt x="279051" y="81534"/>
                </a:lnTo>
                <a:close/>
              </a:path>
            </a:pathLst>
          </a:custGeom>
          <a:solidFill>
            <a:srgbClr val="FFDC27">
              <a:alpha val="19999"/>
            </a:srgbClr>
          </a:solidFill>
        </p:spPr>
        <p:txBody>
          <a:bodyPr wrap="square" lIns="0" tIns="0" rIns="0" bIns="0" rtlCol="0"/>
          <a:lstStyle/>
          <a:p>
            <a:endParaRPr/>
          </a:p>
        </p:txBody>
      </p:sp>
      <p:sp>
        <p:nvSpPr>
          <p:cNvPr id="78" name="object 22">
            <a:extLst>
              <a:ext uri="{FF2B5EF4-FFF2-40B4-BE49-F238E27FC236}">
                <a16:creationId xmlns:a16="http://schemas.microsoft.com/office/drawing/2014/main" id="{946804CD-AD54-D54E-AAC8-54C27338BB78}"/>
              </a:ext>
            </a:extLst>
          </p:cNvPr>
          <p:cNvSpPr/>
          <p:nvPr/>
        </p:nvSpPr>
        <p:spPr>
          <a:xfrm>
            <a:off x="-16191" y="7309922"/>
            <a:ext cx="119606" cy="253624"/>
          </a:xfrm>
          <a:prstGeom prst="rect">
            <a:avLst/>
          </a:prstGeom>
          <a:blipFill>
            <a:blip r:embed="rId2" cstate="print"/>
            <a:stretch>
              <a:fillRect/>
            </a:stretch>
          </a:blipFill>
        </p:spPr>
        <p:txBody>
          <a:bodyPr wrap="square" lIns="0" tIns="0" rIns="0" bIns="0" rtlCol="0"/>
          <a:lstStyle/>
          <a:p>
            <a:endParaRPr/>
          </a:p>
        </p:txBody>
      </p:sp>
      <p:sp>
        <p:nvSpPr>
          <p:cNvPr id="79" name="object 23">
            <a:extLst>
              <a:ext uri="{FF2B5EF4-FFF2-40B4-BE49-F238E27FC236}">
                <a16:creationId xmlns:a16="http://schemas.microsoft.com/office/drawing/2014/main" id="{72B99E3A-113E-214C-9959-659E95643A93}"/>
              </a:ext>
            </a:extLst>
          </p:cNvPr>
          <p:cNvSpPr/>
          <p:nvPr/>
        </p:nvSpPr>
        <p:spPr>
          <a:xfrm>
            <a:off x="-16191" y="8799152"/>
            <a:ext cx="356235" cy="666750"/>
          </a:xfrm>
          <a:custGeom>
            <a:avLst/>
            <a:gdLst/>
            <a:ahLst/>
            <a:cxnLst/>
            <a:rect l="l" t="t" r="r" b="b"/>
            <a:pathLst>
              <a:path w="356235" h="666750">
                <a:moveTo>
                  <a:pt x="0" y="495566"/>
                </a:moveTo>
                <a:lnTo>
                  <a:pt x="0" y="622310"/>
                </a:lnTo>
                <a:lnTo>
                  <a:pt x="41494" y="666305"/>
                </a:lnTo>
                <a:lnTo>
                  <a:pt x="161041" y="539559"/>
                </a:lnTo>
                <a:lnTo>
                  <a:pt x="41494" y="539559"/>
                </a:lnTo>
                <a:lnTo>
                  <a:pt x="0" y="495566"/>
                </a:lnTo>
                <a:close/>
              </a:path>
              <a:path w="356235" h="666750">
                <a:moveTo>
                  <a:pt x="161046" y="126746"/>
                </a:moveTo>
                <a:lnTo>
                  <a:pt x="41494" y="126746"/>
                </a:lnTo>
                <a:lnTo>
                  <a:pt x="236185" y="333146"/>
                </a:lnTo>
                <a:lnTo>
                  <a:pt x="41494" y="539559"/>
                </a:lnTo>
                <a:lnTo>
                  <a:pt x="161041" y="539559"/>
                </a:lnTo>
                <a:lnTo>
                  <a:pt x="355730" y="333146"/>
                </a:lnTo>
                <a:lnTo>
                  <a:pt x="161046" y="126746"/>
                </a:lnTo>
                <a:close/>
              </a:path>
              <a:path w="356235" h="666750">
                <a:moveTo>
                  <a:pt x="41494" y="0"/>
                </a:moveTo>
                <a:lnTo>
                  <a:pt x="0" y="43993"/>
                </a:lnTo>
                <a:lnTo>
                  <a:pt x="0" y="170736"/>
                </a:lnTo>
                <a:lnTo>
                  <a:pt x="41494" y="126746"/>
                </a:lnTo>
                <a:lnTo>
                  <a:pt x="161046" y="126746"/>
                </a:lnTo>
                <a:lnTo>
                  <a:pt x="41494" y="0"/>
                </a:lnTo>
                <a:close/>
              </a:path>
            </a:pathLst>
          </a:custGeom>
          <a:solidFill>
            <a:srgbClr val="FFDC27">
              <a:alpha val="19999"/>
            </a:srgbClr>
          </a:solidFill>
        </p:spPr>
        <p:txBody>
          <a:bodyPr wrap="square" lIns="0" tIns="0" rIns="0" bIns="0" rtlCol="0"/>
          <a:lstStyle/>
          <a:p>
            <a:endParaRPr/>
          </a:p>
        </p:txBody>
      </p:sp>
      <p:sp>
        <p:nvSpPr>
          <p:cNvPr id="80" name="object 24">
            <a:extLst>
              <a:ext uri="{FF2B5EF4-FFF2-40B4-BE49-F238E27FC236}">
                <a16:creationId xmlns:a16="http://schemas.microsoft.com/office/drawing/2014/main" id="{651AFA8D-5D35-9A45-8C9E-E60675AD8B51}"/>
              </a:ext>
            </a:extLst>
          </p:cNvPr>
          <p:cNvSpPr/>
          <p:nvPr/>
        </p:nvSpPr>
        <p:spPr>
          <a:xfrm>
            <a:off x="-16191" y="7996194"/>
            <a:ext cx="56515" cy="119380"/>
          </a:xfrm>
          <a:custGeom>
            <a:avLst/>
            <a:gdLst/>
            <a:ahLst/>
            <a:cxnLst/>
            <a:rect l="l" t="t" r="r" b="b"/>
            <a:pathLst>
              <a:path w="56515" h="119380">
                <a:moveTo>
                  <a:pt x="0" y="0"/>
                </a:moveTo>
                <a:lnTo>
                  <a:pt x="0" y="119354"/>
                </a:lnTo>
                <a:lnTo>
                  <a:pt x="56288" y="59676"/>
                </a:lnTo>
                <a:lnTo>
                  <a:pt x="0" y="0"/>
                </a:lnTo>
                <a:close/>
              </a:path>
            </a:pathLst>
          </a:custGeom>
          <a:solidFill>
            <a:srgbClr val="FFDC27">
              <a:alpha val="19999"/>
            </a:srgbClr>
          </a:solidFill>
        </p:spPr>
        <p:txBody>
          <a:bodyPr wrap="square" lIns="0" tIns="0" rIns="0" bIns="0" rtlCol="0"/>
          <a:lstStyle/>
          <a:p>
            <a:endParaRPr/>
          </a:p>
        </p:txBody>
      </p:sp>
      <p:sp>
        <p:nvSpPr>
          <p:cNvPr id="81" name="object 25">
            <a:extLst>
              <a:ext uri="{FF2B5EF4-FFF2-40B4-BE49-F238E27FC236}">
                <a16:creationId xmlns:a16="http://schemas.microsoft.com/office/drawing/2014/main" id="{C38C3CAB-CF06-514B-A806-8F3315C31B0B}"/>
              </a:ext>
            </a:extLst>
          </p:cNvPr>
          <p:cNvSpPr/>
          <p:nvPr/>
        </p:nvSpPr>
        <p:spPr>
          <a:xfrm>
            <a:off x="448006" y="8100510"/>
            <a:ext cx="516255" cy="547370"/>
          </a:xfrm>
          <a:custGeom>
            <a:avLst/>
            <a:gdLst/>
            <a:ahLst/>
            <a:cxnLst/>
            <a:rect l="l" t="t" r="r" b="b"/>
            <a:pathLst>
              <a:path w="516255" h="547370">
                <a:moveTo>
                  <a:pt x="257975" y="0"/>
                </a:moveTo>
                <a:lnTo>
                  <a:pt x="0" y="273507"/>
                </a:lnTo>
                <a:lnTo>
                  <a:pt x="257975" y="547014"/>
                </a:lnTo>
                <a:lnTo>
                  <a:pt x="356117" y="442963"/>
                </a:lnTo>
                <a:lnTo>
                  <a:pt x="257975" y="442963"/>
                </a:lnTo>
                <a:lnTo>
                  <a:pt x="98145" y="273507"/>
                </a:lnTo>
                <a:lnTo>
                  <a:pt x="257975" y="104051"/>
                </a:lnTo>
                <a:lnTo>
                  <a:pt x="356117" y="104051"/>
                </a:lnTo>
                <a:lnTo>
                  <a:pt x="257975" y="0"/>
                </a:lnTo>
                <a:close/>
              </a:path>
              <a:path w="516255" h="547370">
                <a:moveTo>
                  <a:pt x="356117" y="104051"/>
                </a:moveTo>
                <a:lnTo>
                  <a:pt x="257975" y="104051"/>
                </a:lnTo>
                <a:lnTo>
                  <a:pt x="417804" y="273507"/>
                </a:lnTo>
                <a:lnTo>
                  <a:pt x="257975" y="442963"/>
                </a:lnTo>
                <a:lnTo>
                  <a:pt x="356117" y="442963"/>
                </a:lnTo>
                <a:lnTo>
                  <a:pt x="515950" y="273507"/>
                </a:lnTo>
                <a:lnTo>
                  <a:pt x="356117" y="104051"/>
                </a:lnTo>
                <a:close/>
              </a:path>
            </a:pathLst>
          </a:custGeom>
          <a:solidFill>
            <a:srgbClr val="FFDC27">
              <a:alpha val="19999"/>
            </a:srgbClr>
          </a:solidFill>
        </p:spPr>
        <p:txBody>
          <a:bodyPr wrap="square" lIns="0" tIns="0" rIns="0" bIns="0" rtlCol="0"/>
          <a:lstStyle/>
          <a:p>
            <a:endParaRPr/>
          </a:p>
        </p:txBody>
      </p:sp>
      <p:sp>
        <p:nvSpPr>
          <p:cNvPr id="82" name="object 26">
            <a:extLst>
              <a:ext uri="{FF2B5EF4-FFF2-40B4-BE49-F238E27FC236}">
                <a16:creationId xmlns:a16="http://schemas.microsoft.com/office/drawing/2014/main" id="{C421048D-6E62-E044-B8F0-96980663AD6B}"/>
              </a:ext>
            </a:extLst>
          </p:cNvPr>
          <p:cNvSpPr/>
          <p:nvPr/>
        </p:nvSpPr>
        <p:spPr>
          <a:xfrm>
            <a:off x="-16191" y="8266443"/>
            <a:ext cx="287020" cy="351790"/>
          </a:xfrm>
          <a:custGeom>
            <a:avLst/>
            <a:gdLst/>
            <a:ahLst/>
            <a:cxnLst/>
            <a:rect l="l" t="t" r="r" b="b"/>
            <a:pathLst>
              <a:path w="287020" h="351789">
                <a:moveTo>
                  <a:pt x="120957" y="0"/>
                </a:moveTo>
                <a:lnTo>
                  <a:pt x="0" y="128245"/>
                </a:lnTo>
                <a:lnTo>
                  <a:pt x="0" y="223519"/>
                </a:lnTo>
                <a:lnTo>
                  <a:pt x="120957" y="351764"/>
                </a:lnTo>
                <a:lnTo>
                  <a:pt x="184070" y="284848"/>
                </a:lnTo>
                <a:lnTo>
                  <a:pt x="120957" y="284848"/>
                </a:lnTo>
                <a:lnTo>
                  <a:pt x="18176" y="175882"/>
                </a:lnTo>
                <a:lnTo>
                  <a:pt x="120957" y="66916"/>
                </a:lnTo>
                <a:lnTo>
                  <a:pt x="184070" y="66916"/>
                </a:lnTo>
                <a:lnTo>
                  <a:pt x="120957" y="0"/>
                </a:lnTo>
                <a:close/>
              </a:path>
              <a:path w="287020" h="351789">
                <a:moveTo>
                  <a:pt x="184070" y="66916"/>
                </a:moveTo>
                <a:lnTo>
                  <a:pt x="120957" y="66916"/>
                </a:lnTo>
                <a:lnTo>
                  <a:pt x="223738" y="175882"/>
                </a:lnTo>
                <a:lnTo>
                  <a:pt x="120957" y="284848"/>
                </a:lnTo>
                <a:lnTo>
                  <a:pt x="184070" y="284848"/>
                </a:lnTo>
                <a:lnTo>
                  <a:pt x="286844" y="175882"/>
                </a:lnTo>
                <a:lnTo>
                  <a:pt x="184070" y="66916"/>
                </a:lnTo>
                <a:close/>
              </a:path>
            </a:pathLst>
          </a:custGeom>
          <a:solidFill>
            <a:srgbClr val="FFDC27">
              <a:alpha val="19999"/>
            </a:srgbClr>
          </a:solidFill>
        </p:spPr>
        <p:txBody>
          <a:bodyPr wrap="square" lIns="0" tIns="0" rIns="0" bIns="0" rtlCol="0"/>
          <a:lstStyle/>
          <a:p>
            <a:endParaRPr/>
          </a:p>
        </p:txBody>
      </p:sp>
      <p:sp>
        <p:nvSpPr>
          <p:cNvPr id="83" name="object 27">
            <a:extLst>
              <a:ext uri="{FF2B5EF4-FFF2-40B4-BE49-F238E27FC236}">
                <a16:creationId xmlns:a16="http://schemas.microsoft.com/office/drawing/2014/main" id="{1DC4EC86-A143-2543-AC59-EA9A55E1C24D}"/>
              </a:ext>
            </a:extLst>
          </p:cNvPr>
          <p:cNvSpPr/>
          <p:nvPr/>
        </p:nvSpPr>
        <p:spPr>
          <a:xfrm>
            <a:off x="966655" y="8824648"/>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84" name="object 28">
            <a:extLst>
              <a:ext uri="{FF2B5EF4-FFF2-40B4-BE49-F238E27FC236}">
                <a16:creationId xmlns:a16="http://schemas.microsoft.com/office/drawing/2014/main" id="{7A0F7754-3D25-2240-8AE0-91E6C347AC6D}"/>
              </a:ext>
            </a:extLst>
          </p:cNvPr>
          <p:cNvSpPr/>
          <p:nvPr/>
        </p:nvSpPr>
        <p:spPr>
          <a:xfrm>
            <a:off x="270657" y="8618206"/>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85" name="object 29">
            <a:extLst>
              <a:ext uri="{FF2B5EF4-FFF2-40B4-BE49-F238E27FC236}">
                <a16:creationId xmlns:a16="http://schemas.microsoft.com/office/drawing/2014/main" id="{FD4FCDE9-86B7-1A49-8ACF-9F5329451FD3}"/>
              </a:ext>
            </a:extLst>
          </p:cNvPr>
          <p:cNvSpPr/>
          <p:nvPr/>
        </p:nvSpPr>
        <p:spPr>
          <a:xfrm>
            <a:off x="1964756" y="8389961"/>
            <a:ext cx="265430" cy="281940"/>
          </a:xfrm>
          <a:custGeom>
            <a:avLst/>
            <a:gdLst/>
            <a:ahLst/>
            <a:cxnLst/>
            <a:rect l="l" t="t" r="r" b="b"/>
            <a:pathLst>
              <a:path w="265430" h="281939">
                <a:moveTo>
                  <a:pt x="132714" y="0"/>
                </a:moveTo>
                <a:lnTo>
                  <a:pt x="0" y="140703"/>
                </a:lnTo>
                <a:lnTo>
                  <a:pt x="132714" y="281406"/>
                </a:lnTo>
                <a:lnTo>
                  <a:pt x="183206" y="227876"/>
                </a:lnTo>
                <a:lnTo>
                  <a:pt x="132714" y="227876"/>
                </a:lnTo>
                <a:lnTo>
                  <a:pt x="50495" y="140703"/>
                </a:lnTo>
                <a:lnTo>
                  <a:pt x="132714" y="53530"/>
                </a:lnTo>
                <a:lnTo>
                  <a:pt x="183206" y="53530"/>
                </a:lnTo>
                <a:lnTo>
                  <a:pt x="132714" y="0"/>
                </a:lnTo>
                <a:close/>
              </a:path>
              <a:path w="265430" h="281939">
                <a:moveTo>
                  <a:pt x="183206" y="53530"/>
                </a:moveTo>
                <a:lnTo>
                  <a:pt x="132714" y="53530"/>
                </a:lnTo>
                <a:lnTo>
                  <a:pt x="214934" y="140703"/>
                </a:lnTo>
                <a:lnTo>
                  <a:pt x="132714" y="227876"/>
                </a:lnTo>
                <a:lnTo>
                  <a:pt x="183206" y="227876"/>
                </a:lnTo>
                <a:lnTo>
                  <a:pt x="265429" y="140703"/>
                </a:lnTo>
                <a:lnTo>
                  <a:pt x="183206" y="53530"/>
                </a:lnTo>
                <a:close/>
              </a:path>
            </a:pathLst>
          </a:custGeom>
          <a:solidFill>
            <a:srgbClr val="FFDC27">
              <a:alpha val="19999"/>
            </a:srgbClr>
          </a:solidFill>
        </p:spPr>
        <p:txBody>
          <a:bodyPr wrap="square" lIns="0" tIns="0" rIns="0" bIns="0" rtlCol="0"/>
          <a:lstStyle/>
          <a:p>
            <a:endParaRPr/>
          </a:p>
        </p:txBody>
      </p:sp>
      <p:pic>
        <p:nvPicPr>
          <p:cNvPr id="86" name="Picture 85" descr="A close up of a sign&#10;&#10;Description automatically generated">
            <a:extLst>
              <a:ext uri="{FF2B5EF4-FFF2-40B4-BE49-F238E27FC236}">
                <a16:creationId xmlns:a16="http://schemas.microsoft.com/office/drawing/2014/main" id="{9B80DED4-7F68-1048-BBDE-73C924F4B5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2609" y="8115300"/>
            <a:ext cx="1638300" cy="1638300"/>
          </a:xfrm>
          <a:prstGeom prst="rect">
            <a:avLst/>
          </a:prstGeom>
        </p:spPr>
      </p:pic>
      <p:sp>
        <p:nvSpPr>
          <p:cNvPr id="87" name="Rectangle 86">
            <a:extLst>
              <a:ext uri="{FF2B5EF4-FFF2-40B4-BE49-F238E27FC236}">
                <a16:creationId xmlns:a16="http://schemas.microsoft.com/office/drawing/2014/main" id="{6E35F04D-2400-914C-AB98-AD77E6C1EE1A}"/>
              </a:ext>
            </a:extLst>
          </p:cNvPr>
          <p:cNvSpPr/>
          <p:nvPr/>
        </p:nvSpPr>
        <p:spPr>
          <a:xfrm>
            <a:off x="5622609" y="6226287"/>
            <a:ext cx="1638299" cy="1012713"/>
          </a:xfrm>
          <a:prstGeom prst="rect">
            <a:avLst/>
          </a:prstGeom>
        </p:spPr>
        <p:txBody>
          <a:bodyPr wrap="square">
            <a:spAutoFit/>
          </a:bodyPr>
          <a:lstStyle/>
          <a:p>
            <a:pPr marL="16435">
              <a:spcBef>
                <a:spcPts val="1100"/>
              </a:spcBef>
            </a:pPr>
            <a:r>
              <a:rPr lang="en-US" sz="1400" spc="-6" dirty="0">
                <a:solidFill>
                  <a:srgbClr val="3B1C0E"/>
                </a:solidFill>
                <a:latin typeface="Montserrat Medium" pitchFamily="2" charset="77"/>
                <a:cs typeface="Source Sans Pro"/>
              </a:rPr>
              <a:t>Lorem ipsum</a:t>
            </a:r>
            <a:endParaRPr lang="en-US" sz="1400" dirty="0">
              <a:solidFill>
                <a:srgbClr val="3B1C0E"/>
              </a:solidFill>
              <a:latin typeface="Montserrat Medium" pitchFamily="2" charset="77"/>
              <a:cs typeface="Source Sans Pro"/>
            </a:endParaRPr>
          </a:p>
          <a:p>
            <a:pPr marL="16435" marR="6574" indent="10683">
              <a:lnSpc>
                <a:spcPct val="150000"/>
              </a:lnSpc>
              <a:spcBef>
                <a:spcPts val="311"/>
              </a:spcBef>
            </a:pPr>
            <a:r>
              <a:rPr lang="en-US" sz="1000" spc="-13" dirty="0">
                <a:solidFill>
                  <a:srgbClr val="3B1C0E"/>
                </a:solidFill>
                <a:latin typeface="Montserrat" pitchFamily="2" charset="77"/>
                <a:cs typeface="Source Sans Pro"/>
              </a:rPr>
              <a:t>Lorem ipsum dolor sit amet, consectetuer adipiscing elit. </a:t>
            </a:r>
            <a:endParaRPr lang="en-US" sz="1000" dirty="0">
              <a:solidFill>
                <a:srgbClr val="3B1C0E"/>
              </a:solidFill>
              <a:latin typeface="Montserrat" pitchFamily="2" charset="77"/>
              <a:cs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bk object 16">
            <a:extLst>
              <a:ext uri="{FF2B5EF4-FFF2-40B4-BE49-F238E27FC236}">
                <a16:creationId xmlns:a16="http://schemas.microsoft.com/office/drawing/2014/main" id="{5E55B1AA-734D-064F-A3C8-76ABC3B79278}"/>
              </a:ext>
            </a:extLst>
          </p:cNvPr>
          <p:cNvSpPr/>
          <p:nvPr/>
        </p:nvSpPr>
        <p:spPr>
          <a:xfrm>
            <a:off x="0" y="0"/>
            <a:ext cx="5219700" cy="3520440"/>
          </a:xfrm>
          <a:custGeom>
            <a:avLst/>
            <a:gdLst/>
            <a:ahLst/>
            <a:cxnLst/>
            <a:rect l="l" t="t" r="r" b="b"/>
            <a:pathLst>
              <a:path w="5219700" h="3520440">
                <a:moveTo>
                  <a:pt x="0" y="3520440"/>
                </a:moveTo>
                <a:lnTo>
                  <a:pt x="5219700" y="3520440"/>
                </a:lnTo>
                <a:lnTo>
                  <a:pt x="5219700" y="0"/>
                </a:lnTo>
                <a:lnTo>
                  <a:pt x="0" y="0"/>
                </a:lnTo>
                <a:lnTo>
                  <a:pt x="0" y="3520440"/>
                </a:lnTo>
                <a:close/>
              </a:path>
            </a:pathLst>
          </a:custGeom>
          <a:solidFill>
            <a:srgbClr val="FFDC27"/>
          </a:solidFill>
        </p:spPr>
        <p:txBody>
          <a:bodyPr wrap="square" lIns="0" tIns="0" rIns="0" bIns="0" rtlCol="0"/>
          <a:lstStyle/>
          <a:p>
            <a:endParaRPr/>
          </a:p>
        </p:txBody>
      </p:sp>
      <p:sp>
        <p:nvSpPr>
          <p:cNvPr id="15" name="bk object 17">
            <a:extLst>
              <a:ext uri="{FF2B5EF4-FFF2-40B4-BE49-F238E27FC236}">
                <a16:creationId xmlns:a16="http://schemas.microsoft.com/office/drawing/2014/main" id="{22FF8B84-2528-5A42-AE0D-3A984FF4BC96}"/>
              </a:ext>
            </a:extLst>
          </p:cNvPr>
          <p:cNvSpPr/>
          <p:nvPr/>
        </p:nvSpPr>
        <p:spPr>
          <a:xfrm>
            <a:off x="0" y="5029200"/>
            <a:ext cx="5219700" cy="3520440"/>
          </a:xfrm>
          <a:custGeom>
            <a:avLst/>
            <a:gdLst/>
            <a:ahLst/>
            <a:cxnLst/>
            <a:rect l="l" t="t" r="r" b="b"/>
            <a:pathLst>
              <a:path w="5219700" h="3520440">
                <a:moveTo>
                  <a:pt x="0" y="3520440"/>
                </a:moveTo>
                <a:lnTo>
                  <a:pt x="5219700" y="3520440"/>
                </a:lnTo>
                <a:lnTo>
                  <a:pt x="5219700" y="0"/>
                </a:lnTo>
                <a:lnTo>
                  <a:pt x="0" y="0"/>
                </a:lnTo>
                <a:lnTo>
                  <a:pt x="0" y="3520440"/>
                </a:lnTo>
                <a:close/>
              </a:path>
            </a:pathLst>
          </a:custGeom>
          <a:solidFill>
            <a:srgbClr val="FFDC27"/>
          </a:solidFill>
        </p:spPr>
        <p:txBody>
          <a:bodyPr wrap="square" lIns="0" tIns="0" rIns="0" bIns="0" rtlCol="0"/>
          <a:lstStyle/>
          <a:p>
            <a:endParaRPr/>
          </a:p>
        </p:txBody>
      </p:sp>
      <p:sp>
        <p:nvSpPr>
          <p:cNvPr id="4" name="object 4"/>
          <p:cNvSpPr txBox="1"/>
          <p:nvPr/>
        </p:nvSpPr>
        <p:spPr>
          <a:xfrm>
            <a:off x="2062988" y="3784801"/>
            <a:ext cx="1429385" cy="43688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231F20"/>
                </a:solidFill>
                <a:latin typeface="SourceSansPro-Semibold"/>
                <a:cs typeface="SourceSansPro-Semibold"/>
              </a:rPr>
              <a:t>Office</a:t>
            </a:r>
            <a:r>
              <a:rPr sz="900" b="1" spc="-5" dirty="0">
                <a:solidFill>
                  <a:srgbClr val="231F20"/>
                </a:solidFill>
                <a:latin typeface="SourceSansPro-Semibold"/>
                <a:cs typeface="SourceSansPro-Semibold"/>
              </a:rPr>
              <a:t> </a:t>
            </a:r>
            <a:r>
              <a:rPr sz="900" b="1" dirty="0">
                <a:solidFill>
                  <a:srgbClr val="231F20"/>
                </a:solidFill>
                <a:latin typeface="SourceSansPro-Semibold"/>
                <a:cs typeface="SourceSansPro-Semibold"/>
              </a:rPr>
              <a:t>name</a:t>
            </a:r>
            <a:endParaRPr sz="900">
              <a:latin typeface="SourceSansPro-Semibold"/>
              <a:cs typeface="SourceSansPro-Semibold"/>
            </a:endParaRPr>
          </a:p>
          <a:p>
            <a:pPr marL="12700" marR="5080">
              <a:lnSpc>
                <a:spcPct val="100000"/>
              </a:lnSpc>
            </a:pPr>
            <a:r>
              <a:rPr sz="900" dirty="0">
                <a:solidFill>
                  <a:srgbClr val="231F20"/>
                </a:solidFill>
                <a:latin typeface="SourceSansPro-Light"/>
                <a:cs typeface="SourceSansPro-Light"/>
              </a:rPr>
              <a:t>1903 W </a:t>
            </a:r>
            <a:r>
              <a:rPr sz="900" spc="-5" dirty="0">
                <a:solidFill>
                  <a:srgbClr val="231F20"/>
                </a:solidFill>
                <a:latin typeface="SourceSansPro-Light"/>
                <a:cs typeface="SourceSansPro-Light"/>
              </a:rPr>
              <a:t>Michigan </a:t>
            </a:r>
            <a:r>
              <a:rPr sz="900" dirty="0">
                <a:solidFill>
                  <a:srgbClr val="231F20"/>
                </a:solidFill>
                <a:latin typeface="SourceSansPro-Light"/>
                <a:cs typeface="SourceSansPro-Light"/>
              </a:rPr>
              <a:t>Ave  </a:t>
            </a:r>
            <a:r>
              <a:rPr sz="900" spc="-5" dirty="0">
                <a:solidFill>
                  <a:srgbClr val="231F20"/>
                </a:solidFill>
                <a:latin typeface="SourceSansPro-Light"/>
                <a:cs typeface="SourceSansPro-Light"/>
              </a:rPr>
              <a:t>Kalamazoo </a:t>
            </a:r>
            <a:r>
              <a:rPr sz="900" dirty="0">
                <a:solidFill>
                  <a:srgbClr val="231F20"/>
                </a:solidFill>
                <a:latin typeface="SourceSansPro-Light"/>
                <a:cs typeface="SourceSansPro-Light"/>
              </a:rPr>
              <a:t>MI 49008-mail</a:t>
            </a:r>
            <a:r>
              <a:rPr sz="900" spc="-50" dirty="0">
                <a:solidFill>
                  <a:srgbClr val="231F20"/>
                </a:solidFill>
                <a:latin typeface="SourceSansPro-Light"/>
                <a:cs typeface="SourceSansPro-Light"/>
              </a:rPr>
              <a:t> </a:t>
            </a:r>
            <a:r>
              <a:rPr sz="900" spc="-10" dirty="0">
                <a:solidFill>
                  <a:srgbClr val="231F20"/>
                </a:solidFill>
                <a:latin typeface="SourceSansPro-Light"/>
                <a:cs typeface="SourceSansPro-Light"/>
              </a:rPr>
              <a:t>stop</a:t>
            </a:r>
            <a:endParaRPr sz="900">
              <a:latin typeface="SourceSansPro-Light"/>
              <a:cs typeface="SourceSansPro-Light"/>
            </a:endParaRPr>
          </a:p>
        </p:txBody>
      </p:sp>
      <p:sp>
        <p:nvSpPr>
          <p:cNvPr id="6" name="object 6"/>
          <p:cNvSpPr/>
          <p:nvPr/>
        </p:nvSpPr>
        <p:spPr>
          <a:xfrm>
            <a:off x="0" y="3520440"/>
            <a:ext cx="7772400" cy="137160"/>
          </a:xfrm>
          <a:custGeom>
            <a:avLst/>
            <a:gdLst/>
            <a:ahLst/>
            <a:cxnLst/>
            <a:rect l="l" t="t" r="r" b="b"/>
            <a:pathLst>
              <a:path w="7772400" h="137160">
                <a:moveTo>
                  <a:pt x="0" y="137159"/>
                </a:moveTo>
                <a:lnTo>
                  <a:pt x="7772400" y="137159"/>
                </a:lnTo>
                <a:lnTo>
                  <a:pt x="7772400" y="0"/>
                </a:lnTo>
                <a:lnTo>
                  <a:pt x="0" y="0"/>
                </a:lnTo>
                <a:lnTo>
                  <a:pt x="0" y="137159"/>
                </a:lnTo>
                <a:close/>
              </a:path>
            </a:pathLst>
          </a:custGeom>
          <a:solidFill>
            <a:srgbClr val="00A1D2"/>
          </a:solidFill>
          <a:ln>
            <a:noFill/>
          </a:ln>
        </p:spPr>
        <p:txBody>
          <a:bodyPr wrap="square" lIns="0" tIns="0" rIns="0" bIns="0" rtlCol="0"/>
          <a:lstStyle/>
          <a:p>
            <a:endParaRPr/>
          </a:p>
        </p:txBody>
      </p:sp>
      <p:sp>
        <p:nvSpPr>
          <p:cNvPr id="8" name="object 8"/>
          <p:cNvSpPr txBox="1"/>
          <p:nvPr/>
        </p:nvSpPr>
        <p:spPr>
          <a:xfrm>
            <a:off x="5373115" y="423162"/>
            <a:ext cx="2094485" cy="1047146"/>
          </a:xfrm>
          <a:prstGeom prst="rect">
            <a:avLst/>
          </a:prstGeom>
        </p:spPr>
        <p:txBody>
          <a:bodyPr vert="horz" wrap="square" lIns="0" tIns="12700" rIns="0" bIns="0" rtlCol="0">
            <a:spAutoFit/>
          </a:bodyPr>
          <a:lstStyle/>
          <a:p>
            <a:pPr marL="12700" marR="5080">
              <a:lnSpc>
                <a:spcPct val="142300"/>
              </a:lnSpc>
              <a:spcBef>
                <a:spcPts val="100"/>
              </a:spcBef>
            </a:pPr>
            <a:r>
              <a:rPr lang="en-US" sz="1200" b="1" spc="-5" dirty="0">
                <a:solidFill>
                  <a:srgbClr val="3B1C0E"/>
                </a:solidFill>
                <a:latin typeface="Montserrat SemiBold" pitchFamily="2" charset="77"/>
                <a:cs typeface="Montserrat"/>
              </a:rPr>
              <a:t>Lorem ipsum dolor sit</a:t>
            </a:r>
          </a:p>
          <a:p>
            <a:pPr marL="12700" marR="5080">
              <a:lnSpc>
                <a:spcPct val="142300"/>
              </a:lnSpc>
              <a:spcBef>
                <a:spcPts val="100"/>
              </a:spcBef>
            </a:pPr>
            <a:r>
              <a:rPr lang="en-US" sz="1200" dirty="0">
                <a:solidFill>
                  <a:srgbClr val="3B1C0E"/>
                </a:solidFill>
                <a:latin typeface="Montserrat"/>
                <a:cs typeface="Montserrat"/>
              </a:rPr>
              <a:t>Lorem ipsum dolor sit amet, consectetuer adipiscing elit. </a:t>
            </a:r>
          </a:p>
        </p:txBody>
      </p:sp>
      <p:pic>
        <p:nvPicPr>
          <p:cNvPr id="10" name="Picture 9" descr="A close up of a sign&#10;&#10;Description automatically generated">
            <a:extLst>
              <a:ext uri="{FF2B5EF4-FFF2-40B4-BE49-F238E27FC236}">
                <a16:creationId xmlns:a16="http://schemas.microsoft.com/office/drawing/2014/main" id="{C70AF894-E8D8-3843-B961-ED3F041EF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733800"/>
            <a:ext cx="1573953" cy="495300"/>
          </a:xfrm>
          <a:prstGeom prst="rect">
            <a:avLst/>
          </a:prstGeom>
        </p:spPr>
      </p:pic>
      <p:sp>
        <p:nvSpPr>
          <p:cNvPr id="12" name="object 3">
            <a:extLst>
              <a:ext uri="{FF2B5EF4-FFF2-40B4-BE49-F238E27FC236}">
                <a16:creationId xmlns:a16="http://schemas.microsoft.com/office/drawing/2014/main" id="{5FCAB844-265B-BA49-A86C-B0A8346D113F}"/>
              </a:ext>
            </a:extLst>
          </p:cNvPr>
          <p:cNvSpPr txBox="1"/>
          <p:nvPr/>
        </p:nvSpPr>
        <p:spPr>
          <a:xfrm>
            <a:off x="520700" y="424481"/>
            <a:ext cx="4626420" cy="379591"/>
          </a:xfrm>
          <a:prstGeom prst="rect">
            <a:avLst/>
          </a:prstGeom>
        </p:spPr>
        <p:txBody>
          <a:bodyPr vert="horz" wrap="square" lIns="0" tIns="101600" rIns="0" bIns="0" rtlCol="0">
            <a:spAutoFit/>
          </a:bodyPr>
          <a:lstStyle/>
          <a:p>
            <a:pPr marL="12700">
              <a:lnSpc>
                <a:spcPct val="100000"/>
              </a:lnSpc>
              <a:spcBef>
                <a:spcPts val="800"/>
              </a:spcBef>
            </a:pPr>
            <a:r>
              <a:rPr lang="en-US" sz="1800" b="1" dirty="0">
                <a:solidFill>
                  <a:srgbClr val="00A1D2"/>
                </a:solidFill>
                <a:latin typeface="Montserrat" pitchFamily="2" charset="77"/>
                <a:cs typeface="Montserrat-Medium"/>
              </a:rPr>
              <a:t>Lorem ipsum dolor sit </a:t>
            </a:r>
            <a:r>
              <a:rPr lang="en-US" sz="1800" b="1" dirty="0" err="1">
                <a:solidFill>
                  <a:srgbClr val="00A1D2"/>
                </a:solidFill>
                <a:latin typeface="Montserrat" pitchFamily="2" charset="77"/>
                <a:cs typeface="Montserrat-Medium"/>
              </a:rPr>
              <a:t>amet</a:t>
            </a:r>
            <a:endParaRPr lang="en-US" sz="1800" b="1" dirty="0">
              <a:solidFill>
                <a:srgbClr val="00A1D2"/>
              </a:solidFill>
              <a:latin typeface="Montserrat" pitchFamily="2" charset="77"/>
              <a:cs typeface="Montserrat-Medium"/>
            </a:endParaRPr>
          </a:p>
        </p:txBody>
      </p:sp>
      <p:sp>
        <p:nvSpPr>
          <p:cNvPr id="13" name="Rectangle 12">
            <a:extLst>
              <a:ext uri="{FF2B5EF4-FFF2-40B4-BE49-F238E27FC236}">
                <a16:creationId xmlns:a16="http://schemas.microsoft.com/office/drawing/2014/main" id="{E8362965-1E5E-544C-B34B-07A5D52EED37}"/>
              </a:ext>
            </a:extLst>
          </p:cNvPr>
          <p:cNvSpPr/>
          <p:nvPr/>
        </p:nvSpPr>
        <p:spPr>
          <a:xfrm>
            <a:off x="457200" y="762000"/>
            <a:ext cx="4038600" cy="2446439"/>
          </a:xfrm>
          <a:prstGeom prst="rect">
            <a:avLst/>
          </a:prstGeom>
        </p:spPr>
        <p:txBody>
          <a:bodyPr wrap="square">
            <a:spAutoFit/>
          </a:bodyPr>
          <a:lstStyle/>
          <a:p>
            <a:pPr>
              <a:lnSpc>
                <a:spcPct val="150000"/>
              </a:lnSpc>
            </a:pPr>
            <a:r>
              <a:rPr lang="en-US" sz="1200" dirty="0">
                <a:solidFill>
                  <a:srgbClr val="3B1C0E"/>
                </a:solidFill>
                <a:latin typeface="Montserrat Medium" pitchFamily="2" charset="77"/>
                <a:cs typeface="Montserrat-Medium"/>
              </a:rPr>
              <a:t>Lorem ipsum dolor sit </a:t>
            </a:r>
            <a:r>
              <a:rPr lang="en-US" sz="1200" dirty="0" err="1">
                <a:solidFill>
                  <a:srgbClr val="3B1C0E"/>
                </a:solidFill>
                <a:latin typeface="Montserrat Medium" pitchFamily="2" charset="77"/>
                <a:cs typeface="Montserrat-Medium"/>
              </a:rPr>
              <a:t>amet</a:t>
            </a:r>
            <a:endParaRPr lang="en-US" sz="1200" dirty="0">
              <a:solidFill>
                <a:srgbClr val="3B1C0E"/>
              </a:solidFill>
              <a:latin typeface="Montserrat Medium" pitchFamily="2" charset="77"/>
              <a:cs typeface="Montserrat-Medium"/>
            </a:endParaRPr>
          </a:p>
          <a:p>
            <a:pPr>
              <a:lnSpc>
                <a:spcPct val="150000"/>
              </a:lnSpc>
            </a:pPr>
            <a:r>
              <a:rPr lang="en-US" sz="1000" dirty="0">
                <a:latin typeface="Montserrat Medium" pitchFamily="2" charset="77"/>
                <a:cs typeface="Montserrat-Medium"/>
              </a:rPr>
              <a:t>Lorem ipsum dolor sit </a:t>
            </a:r>
            <a:r>
              <a:rPr lang="en-US" sz="1000" dirty="0" err="1">
                <a:latin typeface="Montserrat Medium" pitchFamily="2" charset="77"/>
                <a:cs typeface="Montserrat-Medium"/>
              </a:rPr>
              <a:t>amet</a:t>
            </a:r>
            <a:endParaRPr lang="en-US" sz="1000" dirty="0">
              <a:latin typeface="Montserrat Medium" pitchFamily="2" charset="77"/>
              <a:cs typeface="Montserrat-Medium"/>
            </a:endParaRPr>
          </a:p>
          <a:p>
            <a:pPr>
              <a:lnSpc>
                <a:spcPct val="150000"/>
              </a:lnSpc>
            </a:pPr>
            <a:r>
              <a:rPr lang="en-US" sz="900" dirty="0">
                <a:latin typeface="Montserrat" pitchFamily="2" charset="77"/>
              </a:rPr>
              <a:t>From one Bronco to another, we’re thrilled to welcome you. Over the next four years, you can look forward to having the entire WMU team support your success. Your new university home is more than a place to grow your knowledge… it’s the perfect environment to grow your passions and create greater outcomes. </a:t>
            </a:r>
          </a:p>
          <a:p>
            <a:pPr>
              <a:lnSpc>
                <a:spcPct val="150000"/>
              </a:lnSpc>
            </a:pPr>
            <a:endParaRPr lang="en-US" sz="500" dirty="0">
              <a:latin typeface="Montserrat" pitchFamily="2" charset="77"/>
            </a:endParaRPr>
          </a:p>
          <a:p>
            <a:pPr>
              <a:lnSpc>
                <a:spcPct val="150000"/>
              </a:lnSpc>
            </a:pPr>
            <a:r>
              <a:rPr lang="en-US" sz="900" dirty="0">
                <a:latin typeface="Montserrat" pitchFamily="2" charset="77"/>
              </a:rPr>
              <a:t>Here you’ll envision your purpose, explore well-being, invent your career and discover flexibility through a reimagined academic experience we call Rethink Smart.</a:t>
            </a:r>
          </a:p>
        </p:txBody>
      </p:sp>
      <p:sp>
        <p:nvSpPr>
          <p:cNvPr id="34" name="object 4">
            <a:extLst>
              <a:ext uri="{FF2B5EF4-FFF2-40B4-BE49-F238E27FC236}">
                <a16:creationId xmlns:a16="http://schemas.microsoft.com/office/drawing/2014/main" id="{84FD1237-4E50-2143-B1C7-08C9010F3D25}"/>
              </a:ext>
            </a:extLst>
          </p:cNvPr>
          <p:cNvSpPr txBox="1"/>
          <p:nvPr/>
        </p:nvSpPr>
        <p:spPr>
          <a:xfrm>
            <a:off x="2062988" y="8810030"/>
            <a:ext cx="1429385" cy="43688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231F20"/>
                </a:solidFill>
                <a:latin typeface="SourceSansPro-Semibold"/>
                <a:cs typeface="SourceSansPro-Semibold"/>
              </a:rPr>
              <a:t>Office</a:t>
            </a:r>
            <a:r>
              <a:rPr sz="900" b="1" spc="-5" dirty="0">
                <a:solidFill>
                  <a:srgbClr val="231F20"/>
                </a:solidFill>
                <a:latin typeface="SourceSansPro-Semibold"/>
                <a:cs typeface="SourceSansPro-Semibold"/>
              </a:rPr>
              <a:t> </a:t>
            </a:r>
            <a:r>
              <a:rPr sz="900" b="1" dirty="0">
                <a:solidFill>
                  <a:srgbClr val="231F20"/>
                </a:solidFill>
                <a:latin typeface="SourceSansPro-Semibold"/>
                <a:cs typeface="SourceSansPro-Semibold"/>
              </a:rPr>
              <a:t>name</a:t>
            </a:r>
            <a:endParaRPr sz="900">
              <a:latin typeface="SourceSansPro-Semibold"/>
              <a:cs typeface="SourceSansPro-Semibold"/>
            </a:endParaRPr>
          </a:p>
          <a:p>
            <a:pPr marL="12700" marR="5080">
              <a:lnSpc>
                <a:spcPct val="100000"/>
              </a:lnSpc>
            </a:pPr>
            <a:r>
              <a:rPr sz="900" dirty="0">
                <a:solidFill>
                  <a:srgbClr val="231F20"/>
                </a:solidFill>
                <a:latin typeface="SourceSansPro-Light"/>
                <a:cs typeface="SourceSansPro-Light"/>
              </a:rPr>
              <a:t>1903 W </a:t>
            </a:r>
            <a:r>
              <a:rPr sz="900" spc="-5" dirty="0">
                <a:solidFill>
                  <a:srgbClr val="231F20"/>
                </a:solidFill>
                <a:latin typeface="SourceSansPro-Light"/>
                <a:cs typeface="SourceSansPro-Light"/>
              </a:rPr>
              <a:t>Michigan </a:t>
            </a:r>
            <a:r>
              <a:rPr sz="900" dirty="0">
                <a:solidFill>
                  <a:srgbClr val="231F20"/>
                </a:solidFill>
                <a:latin typeface="SourceSansPro-Light"/>
                <a:cs typeface="SourceSansPro-Light"/>
              </a:rPr>
              <a:t>Ave  </a:t>
            </a:r>
            <a:r>
              <a:rPr sz="900" spc="-5" dirty="0">
                <a:solidFill>
                  <a:srgbClr val="231F20"/>
                </a:solidFill>
                <a:latin typeface="SourceSansPro-Light"/>
                <a:cs typeface="SourceSansPro-Light"/>
              </a:rPr>
              <a:t>Kalamazoo </a:t>
            </a:r>
            <a:r>
              <a:rPr sz="900" dirty="0">
                <a:solidFill>
                  <a:srgbClr val="231F20"/>
                </a:solidFill>
                <a:latin typeface="SourceSansPro-Light"/>
                <a:cs typeface="SourceSansPro-Light"/>
              </a:rPr>
              <a:t>MI 49008-mail</a:t>
            </a:r>
            <a:r>
              <a:rPr sz="900" spc="-50" dirty="0">
                <a:solidFill>
                  <a:srgbClr val="231F20"/>
                </a:solidFill>
                <a:latin typeface="SourceSansPro-Light"/>
                <a:cs typeface="SourceSansPro-Light"/>
              </a:rPr>
              <a:t> </a:t>
            </a:r>
            <a:r>
              <a:rPr sz="900" spc="-10" dirty="0">
                <a:solidFill>
                  <a:srgbClr val="231F20"/>
                </a:solidFill>
                <a:latin typeface="SourceSansPro-Light"/>
                <a:cs typeface="SourceSansPro-Light"/>
              </a:rPr>
              <a:t>stop</a:t>
            </a:r>
            <a:endParaRPr sz="900">
              <a:latin typeface="SourceSansPro-Light"/>
              <a:cs typeface="SourceSansPro-Light"/>
            </a:endParaRPr>
          </a:p>
        </p:txBody>
      </p:sp>
      <p:sp>
        <p:nvSpPr>
          <p:cNvPr id="35" name="object 6">
            <a:extLst>
              <a:ext uri="{FF2B5EF4-FFF2-40B4-BE49-F238E27FC236}">
                <a16:creationId xmlns:a16="http://schemas.microsoft.com/office/drawing/2014/main" id="{384E13B6-2679-5B4A-B843-A6E7DF28039D}"/>
              </a:ext>
            </a:extLst>
          </p:cNvPr>
          <p:cNvSpPr/>
          <p:nvPr/>
        </p:nvSpPr>
        <p:spPr>
          <a:xfrm>
            <a:off x="0" y="8545669"/>
            <a:ext cx="7772400" cy="137160"/>
          </a:xfrm>
          <a:custGeom>
            <a:avLst/>
            <a:gdLst/>
            <a:ahLst/>
            <a:cxnLst/>
            <a:rect l="l" t="t" r="r" b="b"/>
            <a:pathLst>
              <a:path w="7772400" h="137160">
                <a:moveTo>
                  <a:pt x="0" y="137159"/>
                </a:moveTo>
                <a:lnTo>
                  <a:pt x="7772400" y="137159"/>
                </a:lnTo>
                <a:lnTo>
                  <a:pt x="7772400" y="0"/>
                </a:lnTo>
                <a:lnTo>
                  <a:pt x="0" y="0"/>
                </a:lnTo>
                <a:lnTo>
                  <a:pt x="0" y="137159"/>
                </a:lnTo>
                <a:close/>
              </a:path>
            </a:pathLst>
          </a:custGeom>
          <a:solidFill>
            <a:srgbClr val="00A1D2"/>
          </a:solidFill>
          <a:ln>
            <a:noFill/>
          </a:ln>
        </p:spPr>
        <p:txBody>
          <a:bodyPr wrap="square" lIns="0" tIns="0" rIns="0" bIns="0" rtlCol="0"/>
          <a:lstStyle/>
          <a:p>
            <a:endParaRPr/>
          </a:p>
        </p:txBody>
      </p:sp>
      <p:sp>
        <p:nvSpPr>
          <p:cNvPr id="36" name="object 8">
            <a:extLst>
              <a:ext uri="{FF2B5EF4-FFF2-40B4-BE49-F238E27FC236}">
                <a16:creationId xmlns:a16="http://schemas.microsoft.com/office/drawing/2014/main" id="{DBE227B2-1AD0-554F-B325-C6F6A907B6ED}"/>
              </a:ext>
            </a:extLst>
          </p:cNvPr>
          <p:cNvSpPr txBox="1"/>
          <p:nvPr/>
        </p:nvSpPr>
        <p:spPr>
          <a:xfrm>
            <a:off x="5373115" y="5448391"/>
            <a:ext cx="2094485" cy="1047146"/>
          </a:xfrm>
          <a:prstGeom prst="rect">
            <a:avLst/>
          </a:prstGeom>
        </p:spPr>
        <p:txBody>
          <a:bodyPr vert="horz" wrap="square" lIns="0" tIns="12700" rIns="0" bIns="0" rtlCol="0">
            <a:spAutoFit/>
          </a:bodyPr>
          <a:lstStyle/>
          <a:p>
            <a:pPr marL="12700" marR="5080">
              <a:lnSpc>
                <a:spcPct val="142300"/>
              </a:lnSpc>
              <a:spcBef>
                <a:spcPts val="100"/>
              </a:spcBef>
            </a:pPr>
            <a:r>
              <a:rPr lang="en-US" sz="1200" b="1" spc="-5" dirty="0">
                <a:solidFill>
                  <a:srgbClr val="3B1C0E"/>
                </a:solidFill>
                <a:latin typeface="Montserrat SemiBold" pitchFamily="2" charset="77"/>
                <a:cs typeface="Montserrat"/>
              </a:rPr>
              <a:t>Lorem ipsum dolor sit</a:t>
            </a:r>
          </a:p>
          <a:p>
            <a:pPr marL="12700" marR="5080">
              <a:lnSpc>
                <a:spcPct val="142300"/>
              </a:lnSpc>
              <a:spcBef>
                <a:spcPts val="100"/>
              </a:spcBef>
            </a:pPr>
            <a:r>
              <a:rPr lang="en-US" sz="1200" dirty="0">
                <a:solidFill>
                  <a:srgbClr val="3B1C0E"/>
                </a:solidFill>
                <a:latin typeface="Montserrat"/>
                <a:cs typeface="Montserrat"/>
              </a:rPr>
              <a:t>Lorem ipsum dolor sit amet, consectetuer adipiscing elit. </a:t>
            </a:r>
          </a:p>
        </p:txBody>
      </p:sp>
      <p:pic>
        <p:nvPicPr>
          <p:cNvPr id="37" name="Picture 36" descr="A close up of a sign&#10;&#10;Description automatically generated">
            <a:extLst>
              <a:ext uri="{FF2B5EF4-FFF2-40B4-BE49-F238E27FC236}">
                <a16:creationId xmlns:a16="http://schemas.microsoft.com/office/drawing/2014/main" id="{43EC4D49-3D1A-C54A-8929-DB7B08BC8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8759029"/>
            <a:ext cx="1573953" cy="495300"/>
          </a:xfrm>
          <a:prstGeom prst="rect">
            <a:avLst/>
          </a:prstGeom>
        </p:spPr>
      </p:pic>
      <p:sp>
        <p:nvSpPr>
          <p:cNvPr id="38" name="object 3">
            <a:extLst>
              <a:ext uri="{FF2B5EF4-FFF2-40B4-BE49-F238E27FC236}">
                <a16:creationId xmlns:a16="http://schemas.microsoft.com/office/drawing/2014/main" id="{F1F840B6-8F7D-9840-A41D-F51B3DC64EE2}"/>
              </a:ext>
            </a:extLst>
          </p:cNvPr>
          <p:cNvSpPr txBox="1"/>
          <p:nvPr/>
        </p:nvSpPr>
        <p:spPr>
          <a:xfrm>
            <a:off x="520700" y="5449710"/>
            <a:ext cx="4626420" cy="379591"/>
          </a:xfrm>
          <a:prstGeom prst="rect">
            <a:avLst/>
          </a:prstGeom>
        </p:spPr>
        <p:txBody>
          <a:bodyPr vert="horz" wrap="square" lIns="0" tIns="101600" rIns="0" bIns="0" rtlCol="0">
            <a:spAutoFit/>
          </a:bodyPr>
          <a:lstStyle/>
          <a:p>
            <a:pPr marL="12700">
              <a:lnSpc>
                <a:spcPct val="100000"/>
              </a:lnSpc>
              <a:spcBef>
                <a:spcPts val="800"/>
              </a:spcBef>
            </a:pPr>
            <a:r>
              <a:rPr lang="en-US" sz="1800" b="1" dirty="0">
                <a:solidFill>
                  <a:srgbClr val="00A1D2"/>
                </a:solidFill>
                <a:latin typeface="Montserrat" pitchFamily="2" charset="77"/>
                <a:cs typeface="Montserrat-Medium"/>
              </a:rPr>
              <a:t>Lorem ipsum dolor sit </a:t>
            </a:r>
            <a:r>
              <a:rPr lang="en-US" sz="1800" b="1" dirty="0" err="1">
                <a:solidFill>
                  <a:srgbClr val="00A1D2"/>
                </a:solidFill>
                <a:latin typeface="Montserrat" pitchFamily="2" charset="77"/>
                <a:cs typeface="Montserrat-Medium"/>
              </a:rPr>
              <a:t>amet</a:t>
            </a:r>
            <a:endParaRPr lang="en-US" sz="1800" b="1" dirty="0">
              <a:solidFill>
                <a:srgbClr val="00A1D2"/>
              </a:solidFill>
              <a:latin typeface="Montserrat" pitchFamily="2" charset="77"/>
              <a:cs typeface="Montserrat-Medium"/>
            </a:endParaRPr>
          </a:p>
        </p:txBody>
      </p:sp>
      <p:sp>
        <p:nvSpPr>
          <p:cNvPr id="39" name="Rectangle 38">
            <a:extLst>
              <a:ext uri="{FF2B5EF4-FFF2-40B4-BE49-F238E27FC236}">
                <a16:creationId xmlns:a16="http://schemas.microsoft.com/office/drawing/2014/main" id="{B1EDEF38-B3A2-CF48-8EDC-03BC78A3ACB4}"/>
              </a:ext>
            </a:extLst>
          </p:cNvPr>
          <p:cNvSpPr/>
          <p:nvPr/>
        </p:nvSpPr>
        <p:spPr>
          <a:xfrm>
            <a:off x="457200" y="5787229"/>
            <a:ext cx="4038600" cy="2446439"/>
          </a:xfrm>
          <a:prstGeom prst="rect">
            <a:avLst/>
          </a:prstGeom>
        </p:spPr>
        <p:txBody>
          <a:bodyPr wrap="square">
            <a:spAutoFit/>
          </a:bodyPr>
          <a:lstStyle/>
          <a:p>
            <a:pPr>
              <a:lnSpc>
                <a:spcPct val="150000"/>
              </a:lnSpc>
            </a:pPr>
            <a:r>
              <a:rPr lang="en-US" sz="1200" dirty="0">
                <a:solidFill>
                  <a:srgbClr val="3B1C0E"/>
                </a:solidFill>
                <a:latin typeface="Montserrat Medium" pitchFamily="2" charset="77"/>
                <a:cs typeface="Montserrat-Medium"/>
              </a:rPr>
              <a:t>Lorem ipsum dolor sit </a:t>
            </a:r>
            <a:r>
              <a:rPr lang="en-US" sz="1200" dirty="0" err="1">
                <a:solidFill>
                  <a:srgbClr val="3B1C0E"/>
                </a:solidFill>
                <a:latin typeface="Montserrat Medium" pitchFamily="2" charset="77"/>
                <a:cs typeface="Montserrat-Medium"/>
              </a:rPr>
              <a:t>amet</a:t>
            </a:r>
            <a:endParaRPr lang="en-US" sz="1200" dirty="0">
              <a:solidFill>
                <a:srgbClr val="3B1C0E"/>
              </a:solidFill>
              <a:latin typeface="Montserrat Medium" pitchFamily="2" charset="77"/>
              <a:cs typeface="Montserrat-Medium"/>
            </a:endParaRPr>
          </a:p>
          <a:p>
            <a:pPr>
              <a:lnSpc>
                <a:spcPct val="150000"/>
              </a:lnSpc>
            </a:pPr>
            <a:r>
              <a:rPr lang="en-US" sz="1000" dirty="0">
                <a:latin typeface="Montserrat Medium" pitchFamily="2" charset="77"/>
                <a:cs typeface="Montserrat-Medium"/>
              </a:rPr>
              <a:t>Lorem ipsum dolor sit </a:t>
            </a:r>
            <a:r>
              <a:rPr lang="en-US" sz="1000" dirty="0" err="1">
                <a:latin typeface="Montserrat Medium" pitchFamily="2" charset="77"/>
                <a:cs typeface="Montserrat-Medium"/>
              </a:rPr>
              <a:t>amet</a:t>
            </a:r>
            <a:endParaRPr lang="en-US" sz="1000" dirty="0">
              <a:latin typeface="Montserrat Medium" pitchFamily="2" charset="77"/>
              <a:cs typeface="Montserrat-Medium"/>
            </a:endParaRPr>
          </a:p>
          <a:p>
            <a:pPr>
              <a:lnSpc>
                <a:spcPct val="150000"/>
              </a:lnSpc>
            </a:pPr>
            <a:r>
              <a:rPr lang="en-US" sz="900" dirty="0">
                <a:latin typeface="Montserrat" pitchFamily="2" charset="77"/>
              </a:rPr>
              <a:t>From one Bronco to another, we’re thrilled to welcome you. Over the next four years, you can look forward to having the entire WMU team support your success. Your new university home is more than a place to grow your knowledge… it’s the perfect environment to grow your passions and create greater outcomes. </a:t>
            </a:r>
          </a:p>
          <a:p>
            <a:pPr>
              <a:lnSpc>
                <a:spcPct val="150000"/>
              </a:lnSpc>
            </a:pPr>
            <a:endParaRPr lang="en-US" sz="500" dirty="0">
              <a:latin typeface="Montserrat" pitchFamily="2" charset="77"/>
            </a:endParaRPr>
          </a:p>
          <a:p>
            <a:pPr>
              <a:lnSpc>
                <a:spcPct val="150000"/>
              </a:lnSpc>
            </a:pPr>
            <a:r>
              <a:rPr lang="en-US" sz="900" dirty="0">
                <a:latin typeface="Montserrat" pitchFamily="2" charset="77"/>
              </a:rPr>
              <a:t>Here you’ll envision your purpose, explore well-being, invent your career and discover flexibility through a reimagined academic experience we call Rethink Smart.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object 4">
            <a:extLst>
              <a:ext uri="{FF2B5EF4-FFF2-40B4-BE49-F238E27FC236}">
                <a16:creationId xmlns:a16="http://schemas.microsoft.com/office/drawing/2014/main" id="{F2B21B59-720C-884E-9025-DF39D1AA0420}"/>
              </a:ext>
            </a:extLst>
          </p:cNvPr>
          <p:cNvSpPr/>
          <p:nvPr/>
        </p:nvSpPr>
        <p:spPr>
          <a:xfrm>
            <a:off x="5127306" y="-1714"/>
            <a:ext cx="2661285" cy="10060113"/>
          </a:xfrm>
          <a:custGeom>
            <a:avLst/>
            <a:gdLst/>
            <a:ahLst/>
            <a:cxnLst/>
            <a:rect l="l" t="t" r="r" b="b"/>
            <a:pathLst>
              <a:path w="2661284" h="10058400">
                <a:moveTo>
                  <a:pt x="0" y="10058400"/>
                </a:moveTo>
                <a:lnTo>
                  <a:pt x="2660904" y="10058400"/>
                </a:lnTo>
                <a:lnTo>
                  <a:pt x="2660904" y="0"/>
                </a:lnTo>
                <a:lnTo>
                  <a:pt x="0" y="0"/>
                </a:lnTo>
                <a:lnTo>
                  <a:pt x="0" y="10058400"/>
                </a:lnTo>
                <a:close/>
              </a:path>
            </a:pathLst>
          </a:custGeom>
          <a:solidFill>
            <a:srgbClr val="FED938"/>
          </a:solidFill>
        </p:spPr>
        <p:txBody>
          <a:bodyPr wrap="square" lIns="0" tIns="0" rIns="0" bIns="0" rtlCol="0"/>
          <a:lstStyle/>
          <a:p>
            <a:endParaRPr/>
          </a:p>
        </p:txBody>
      </p:sp>
      <p:sp>
        <p:nvSpPr>
          <p:cNvPr id="2" name="object 2"/>
          <p:cNvSpPr txBox="1">
            <a:spLocks noGrp="1"/>
          </p:cNvSpPr>
          <p:nvPr>
            <p:ph type="title"/>
          </p:nvPr>
        </p:nvSpPr>
        <p:spPr>
          <a:xfrm>
            <a:off x="435307" y="428644"/>
            <a:ext cx="4974893" cy="536044"/>
          </a:xfrm>
          <a:prstGeom prst="rect">
            <a:avLst/>
          </a:prstGeom>
        </p:spPr>
        <p:txBody>
          <a:bodyPr vert="horz" wrap="square" lIns="0" tIns="12700" rIns="0" bIns="0" rtlCol="0">
            <a:spAutoFit/>
          </a:bodyPr>
          <a:lstStyle/>
          <a:p>
            <a:pPr marL="12700">
              <a:lnSpc>
                <a:spcPct val="100000"/>
              </a:lnSpc>
              <a:spcBef>
                <a:spcPts val="100"/>
              </a:spcBef>
            </a:pPr>
            <a:r>
              <a:rPr lang="en-US" sz="3400" spc="-40" dirty="0">
                <a:solidFill>
                  <a:srgbClr val="3B1C0E"/>
                </a:solidFill>
                <a:latin typeface="Cooper Std Black" panose="0208090304030B020404" pitchFamily="18" charset="77"/>
                <a:cs typeface="Montserrat-SemiBold"/>
              </a:rPr>
              <a:t>Lorem ipsum dolor</a:t>
            </a:r>
            <a:endParaRPr sz="3400" dirty="0">
              <a:solidFill>
                <a:srgbClr val="3B1C0E"/>
              </a:solidFill>
              <a:latin typeface="Cooper Std Black" panose="0208090304030B020404" pitchFamily="18" charset="77"/>
              <a:cs typeface="Montserrat-SemiBold"/>
            </a:endParaRPr>
          </a:p>
        </p:txBody>
      </p:sp>
      <p:sp>
        <p:nvSpPr>
          <p:cNvPr id="3" name="object 3"/>
          <p:cNvSpPr txBox="1"/>
          <p:nvPr/>
        </p:nvSpPr>
        <p:spPr>
          <a:xfrm>
            <a:off x="435307" y="1162069"/>
            <a:ext cx="4365293" cy="4006866"/>
          </a:xfrm>
          <a:prstGeom prst="rect">
            <a:avLst/>
          </a:prstGeom>
        </p:spPr>
        <p:txBody>
          <a:bodyPr vert="horz" wrap="square" lIns="0" tIns="92075" rIns="0" bIns="0" rtlCol="0">
            <a:spAutoFit/>
          </a:bodyPr>
          <a:lstStyle/>
          <a:p>
            <a:pPr marL="12700">
              <a:lnSpc>
                <a:spcPct val="100000"/>
              </a:lnSpc>
              <a:spcBef>
                <a:spcPts val="725"/>
              </a:spcBef>
            </a:pPr>
            <a:r>
              <a:rPr lang="en-US" sz="3000" spc="-10" dirty="0">
                <a:solidFill>
                  <a:srgbClr val="3B1C0E"/>
                </a:solidFill>
                <a:latin typeface="Montserrat"/>
                <a:cs typeface="Montserrat"/>
              </a:rPr>
              <a:t>Lorem ipsum dolor sit</a:t>
            </a:r>
          </a:p>
          <a:p>
            <a:pPr marL="12700">
              <a:lnSpc>
                <a:spcPct val="150000"/>
              </a:lnSpc>
              <a:spcBef>
                <a:spcPts val="725"/>
              </a:spcBef>
            </a:pPr>
            <a:r>
              <a:rPr lang="en-US" b="1" spc="-10" dirty="0">
                <a:solidFill>
                  <a:srgbClr val="00A1D2"/>
                </a:solidFill>
                <a:latin typeface="Montserrat SemiBold" pitchFamily="2" charset="77"/>
                <a:cs typeface="Montserrat"/>
              </a:rPr>
              <a:t>Lorem ipsum dolor sit </a:t>
            </a:r>
            <a:br>
              <a:rPr lang="en-US" b="1" spc="-10" dirty="0">
                <a:solidFill>
                  <a:srgbClr val="501A00"/>
                </a:solidFill>
                <a:latin typeface="Montserrat SemiBold" pitchFamily="2" charset="77"/>
                <a:cs typeface="Montserrat"/>
              </a:rPr>
            </a:br>
            <a:r>
              <a:rPr lang="en-US" sz="1200" dirty="0">
                <a:latin typeface="Montserrat" pitchFamily="2" charset="77"/>
              </a:rPr>
              <a:t>Lorem ipsum dolor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consectetuer</a:t>
            </a:r>
            <a:r>
              <a:rPr lang="en-US" sz="1200" dirty="0">
                <a:latin typeface="Montserrat" pitchFamily="2" charset="77"/>
              </a:rPr>
              <a:t> </a:t>
            </a:r>
            <a:r>
              <a:rPr lang="en-US" sz="1200" dirty="0" err="1">
                <a:latin typeface="Montserrat" pitchFamily="2" charset="77"/>
              </a:rPr>
              <a:t>adipiscing</a:t>
            </a:r>
            <a:r>
              <a:rPr lang="en-US" sz="1200" dirty="0">
                <a:latin typeface="Montserrat" pitchFamily="2" charset="77"/>
              </a:rPr>
              <a:t> </a:t>
            </a:r>
            <a:r>
              <a:rPr lang="en-US" sz="1200" dirty="0" err="1">
                <a:latin typeface="Montserrat" pitchFamily="2" charset="77"/>
              </a:rPr>
              <a:t>elit</a:t>
            </a:r>
            <a:r>
              <a:rPr lang="en-US" sz="1200" dirty="0">
                <a:latin typeface="Montserrat" pitchFamily="2" charset="77"/>
              </a:rPr>
              <a:t>. Maecenas </a:t>
            </a:r>
            <a:r>
              <a:rPr lang="en-US" sz="1200" dirty="0" err="1">
                <a:latin typeface="Montserrat" pitchFamily="2" charset="77"/>
              </a:rPr>
              <a:t>porttitor</a:t>
            </a:r>
            <a:r>
              <a:rPr lang="en-US" sz="1200" dirty="0">
                <a:latin typeface="Montserrat" pitchFamily="2" charset="77"/>
              </a:rPr>
              <a:t> </a:t>
            </a:r>
            <a:r>
              <a:rPr lang="en-US" sz="1200" dirty="0" err="1">
                <a:latin typeface="Montserrat" pitchFamily="2" charset="77"/>
              </a:rPr>
              <a:t>congue</a:t>
            </a:r>
            <a:r>
              <a:rPr lang="en-US" sz="1200" dirty="0">
                <a:latin typeface="Montserrat" pitchFamily="2" charset="77"/>
              </a:rPr>
              <a:t> </a:t>
            </a:r>
            <a:r>
              <a:rPr lang="en-US" sz="1200" dirty="0" err="1">
                <a:latin typeface="Montserrat" pitchFamily="2" charset="77"/>
              </a:rPr>
              <a:t>massa</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a:t>
            </a:r>
            <a:r>
              <a:rPr lang="en-US" sz="1200" dirty="0" err="1">
                <a:latin typeface="Montserrat" pitchFamily="2" charset="77"/>
              </a:rPr>
              <a:t>posuere</a:t>
            </a:r>
            <a:r>
              <a:rPr lang="en-US" sz="1200" dirty="0">
                <a:latin typeface="Montserrat" pitchFamily="2" charset="77"/>
              </a:rPr>
              <a:t>, magna sed pulvinar </a:t>
            </a:r>
            <a:r>
              <a:rPr lang="en-US" sz="1200" dirty="0" err="1">
                <a:latin typeface="Montserrat" pitchFamily="2" charset="77"/>
              </a:rPr>
              <a:t>ultricies</a:t>
            </a:r>
            <a:r>
              <a:rPr lang="en-US" sz="1200" dirty="0">
                <a:latin typeface="Montserrat" pitchFamily="2" charset="77"/>
              </a:rPr>
              <a:t>, </a:t>
            </a:r>
            <a:r>
              <a:rPr lang="en-US" sz="1200" dirty="0" err="1">
                <a:latin typeface="Montserrat" pitchFamily="2" charset="77"/>
              </a:rPr>
              <a:t>purus</a:t>
            </a:r>
            <a:r>
              <a:rPr lang="en-US" sz="1200" dirty="0">
                <a:latin typeface="Montserrat" pitchFamily="2" charset="77"/>
              </a:rPr>
              <a:t> </a:t>
            </a:r>
            <a:r>
              <a:rPr lang="en-US" sz="1200" dirty="0" err="1">
                <a:latin typeface="Montserrat" pitchFamily="2" charset="77"/>
              </a:rPr>
              <a:t>lectus</a:t>
            </a:r>
            <a:r>
              <a:rPr lang="en-US" sz="1200" dirty="0">
                <a:latin typeface="Montserrat" pitchFamily="2" charset="77"/>
              </a:rPr>
              <a:t> </a:t>
            </a:r>
            <a:r>
              <a:rPr lang="en-US" sz="1200" dirty="0" err="1">
                <a:latin typeface="Montserrat" pitchFamily="2" charset="77"/>
              </a:rPr>
              <a:t>malesuada</a:t>
            </a:r>
            <a:r>
              <a:rPr lang="en-US" sz="1200" dirty="0">
                <a:latin typeface="Montserrat" pitchFamily="2" charset="77"/>
              </a:rPr>
              <a:t> libero,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commodo</a:t>
            </a:r>
            <a:r>
              <a:rPr lang="en-US" sz="1200" dirty="0">
                <a:latin typeface="Montserrat" pitchFamily="2" charset="77"/>
              </a:rPr>
              <a:t> magna eros </a:t>
            </a:r>
            <a:r>
              <a:rPr lang="en-US" sz="1200" dirty="0" err="1">
                <a:latin typeface="Montserrat" pitchFamily="2" charset="77"/>
              </a:rPr>
              <a:t>quis</a:t>
            </a:r>
            <a:r>
              <a:rPr lang="en-US" sz="1200" dirty="0">
                <a:latin typeface="Montserrat" pitchFamily="2" charset="77"/>
              </a:rPr>
              <a:t> </a:t>
            </a:r>
            <a:r>
              <a:rPr lang="en-US" sz="1200" dirty="0" err="1">
                <a:latin typeface="Montserrat" pitchFamily="2" charset="77"/>
              </a:rPr>
              <a:t>urna</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a:latin typeface="Montserrat" pitchFamily="2" charset="77"/>
              </a:rPr>
              <a:t>Nunc </a:t>
            </a:r>
            <a:r>
              <a:rPr lang="en-US" sz="1200" dirty="0" err="1">
                <a:latin typeface="Montserrat" pitchFamily="2" charset="77"/>
              </a:rPr>
              <a:t>viverra</a:t>
            </a:r>
            <a:r>
              <a:rPr lang="en-US" sz="1200" dirty="0">
                <a:latin typeface="Montserrat" pitchFamily="2" charset="77"/>
              </a:rPr>
              <a:t> </a:t>
            </a:r>
            <a:r>
              <a:rPr lang="en-US" sz="1200" dirty="0" err="1">
                <a:latin typeface="Montserrat" pitchFamily="2" charset="77"/>
              </a:rPr>
              <a:t>imperdiet</a:t>
            </a:r>
            <a:r>
              <a:rPr lang="en-US" sz="1200" dirty="0">
                <a:latin typeface="Montserrat" pitchFamily="2" charset="77"/>
              </a:rPr>
              <a:t> </a:t>
            </a:r>
            <a:r>
              <a:rPr lang="en-US" sz="1200" dirty="0" err="1">
                <a:latin typeface="Montserrat" pitchFamily="2" charset="77"/>
              </a:rPr>
              <a:t>enim</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est. </a:t>
            </a:r>
            <a:r>
              <a:rPr lang="en-US" sz="1200" dirty="0" err="1">
                <a:latin typeface="Montserrat" pitchFamily="2" charset="77"/>
              </a:rPr>
              <a:t>Vivamus</a:t>
            </a:r>
            <a:r>
              <a:rPr lang="en-US" sz="1200" dirty="0">
                <a:latin typeface="Montserrat" pitchFamily="2" charset="77"/>
              </a:rPr>
              <a:t> </a:t>
            </a:r>
            <a:br>
              <a:rPr lang="en-US" sz="1200" dirty="0">
                <a:latin typeface="Montserrat" pitchFamily="2" charset="77"/>
              </a:rPr>
            </a:br>
            <a:r>
              <a:rPr lang="en-US" sz="1200" dirty="0">
                <a:latin typeface="Montserrat" pitchFamily="2" charset="77"/>
              </a:rPr>
              <a:t>a </a:t>
            </a:r>
            <a:r>
              <a:rPr lang="en-US" sz="1200" dirty="0" err="1">
                <a:latin typeface="Montserrat" pitchFamily="2" charset="77"/>
              </a:rPr>
              <a:t>tellus</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err="1">
                <a:latin typeface="Montserrat" pitchFamily="2" charset="77"/>
              </a:rPr>
              <a:t>Pellentesque</a:t>
            </a:r>
            <a:r>
              <a:rPr lang="en-US" sz="1200" dirty="0">
                <a:latin typeface="Montserrat" pitchFamily="2" charset="77"/>
              </a:rPr>
              <a:t> habitant </a:t>
            </a:r>
            <a:r>
              <a:rPr lang="en-US" sz="1200" dirty="0" err="1">
                <a:latin typeface="Montserrat" pitchFamily="2" charset="77"/>
              </a:rPr>
              <a:t>morbi</a:t>
            </a:r>
            <a:r>
              <a:rPr lang="en-US" sz="1200" dirty="0">
                <a:latin typeface="Montserrat" pitchFamily="2" charset="77"/>
              </a:rPr>
              <a:t> </a:t>
            </a:r>
            <a:r>
              <a:rPr lang="en-US" sz="1200" dirty="0" err="1">
                <a:latin typeface="Montserrat" pitchFamily="2" charset="77"/>
              </a:rPr>
              <a:t>tristique</a:t>
            </a:r>
            <a:r>
              <a:rPr lang="en-US" sz="1200" dirty="0">
                <a:latin typeface="Montserrat" pitchFamily="2" charset="77"/>
              </a:rPr>
              <a:t> </a:t>
            </a:r>
            <a:r>
              <a:rPr lang="en-US" sz="1200" dirty="0" err="1">
                <a:latin typeface="Montserrat" pitchFamily="2" charset="77"/>
              </a:rPr>
              <a:t>senectus</a:t>
            </a:r>
            <a:r>
              <a:rPr lang="en-US" sz="1200" dirty="0">
                <a:latin typeface="Montserrat" pitchFamily="2" charset="77"/>
              </a:rPr>
              <a:t> et </a:t>
            </a:r>
            <a:r>
              <a:rPr lang="en-US" sz="1200" dirty="0" err="1">
                <a:latin typeface="Montserrat" pitchFamily="2" charset="77"/>
              </a:rPr>
              <a:t>netus</a:t>
            </a:r>
            <a:r>
              <a:rPr lang="en-US" sz="1200" dirty="0">
                <a:latin typeface="Montserrat" pitchFamily="2" charset="77"/>
              </a:rPr>
              <a:t> et </a:t>
            </a:r>
            <a:r>
              <a:rPr lang="en-US" sz="1200" dirty="0" err="1">
                <a:latin typeface="Montserrat" pitchFamily="2" charset="77"/>
              </a:rPr>
              <a:t>malesuada</a:t>
            </a:r>
            <a:r>
              <a:rPr lang="en-US" sz="1200" dirty="0">
                <a:latin typeface="Montserrat" pitchFamily="2" charset="77"/>
              </a:rPr>
              <a:t> fames ac </a:t>
            </a:r>
            <a:r>
              <a:rPr lang="en-US" sz="1200" dirty="0" err="1">
                <a:latin typeface="Montserrat" pitchFamily="2" charset="77"/>
              </a:rPr>
              <a:t>turpis</a:t>
            </a:r>
            <a:r>
              <a:rPr lang="en-US" sz="1200" dirty="0">
                <a:latin typeface="Montserrat" pitchFamily="2" charset="77"/>
              </a:rPr>
              <a:t> </a:t>
            </a:r>
            <a:r>
              <a:rPr lang="en-US" sz="1200" dirty="0" err="1">
                <a:latin typeface="Montserrat" pitchFamily="2" charset="77"/>
              </a:rPr>
              <a:t>egestas</a:t>
            </a:r>
            <a:r>
              <a:rPr lang="en-US" sz="1200" dirty="0">
                <a:latin typeface="Montserrat" pitchFamily="2" charset="77"/>
              </a:rPr>
              <a:t>. Proin pharetra </a:t>
            </a:r>
            <a:r>
              <a:rPr lang="en-US" sz="1200" dirty="0" err="1">
                <a:latin typeface="Montserrat" pitchFamily="2" charset="77"/>
              </a:rPr>
              <a:t>nonummy</a:t>
            </a:r>
            <a:r>
              <a:rPr lang="en-US" sz="1200" dirty="0">
                <a:latin typeface="Montserrat" pitchFamily="2" charset="77"/>
              </a:rPr>
              <a:t> </a:t>
            </a:r>
            <a:r>
              <a:rPr lang="en-US" sz="1200" dirty="0" err="1">
                <a:latin typeface="Montserrat" pitchFamily="2" charset="77"/>
              </a:rPr>
              <a:t>pede</a:t>
            </a:r>
            <a:r>
              <a:rPr lang="en-US" sz="1200" dirty="0">
                <a:latin typeface="Montserrat" pitchFamily="2" charset="77"/>
              </a:rPr>
              <a:t>. </a:t>
            </a:r>
            <a:r>
              <a:rPr lang="en-US" sz="1200" dirty="0" err="1">
                <a:latin typeface="Montserrat" pitchFamily="2" charset="77"/>
              </a:rPr>
              <a:t>Mauris</a:t>
            </a:r>
            <a:r>
              <a:rPr lang="en-US" sz="1200" dirty="0">
                <a:latin typeface="Montserrat" pitchFamily="2" charset="77"/>
              </a:rPr>
              <a:t> et </a:t>
            </a:r>
            <a:r>
              <a:rPr lang="en-US" sz="1200" dirty="0" err="1">
                <a:latin typeface="Montserrat" pitchFamily="2" charset="77"/>
              </a:rPr>
              <a:t>orci</a:t>
            </a:r>
            <a:r>
              <a:rPr lang="en-US" sz="1200" dirty="0">
                <a:latin typeface="Montserrat" pitchFamily="2" charset="77"/>
              </a:rPr>
              <a:t>.</a:t>
            </a:r>
          </a:p>
          <a:p>
            <a:pPr marL="12700">
              <a:lnSpc>
                <a:spcPct val="100000"/>
              </a:lnSpc>
              <a:spcBef>
                <a:spcPts val="725"/>
              </a:spcBef>
            </a:pPr>
            <a:endParaRPr lang="en-US" sz="1200" dirty="0">
              <a:latin typeface="Montserrat" pitchFamily="2" charset="77"/>
            </a:endParaRPr>
          </a:p>
        </p:txBody>
      </p:sp>
      <p:sp>
        <p:nvSpPr>
          <p:cNvPr id="7" name="object 7"/>
          <p:cNvSpPr/>
          <p:nvPr/>
        </p:nvSpPr>
        <p:spPr>
          <a:xfrm>
            <a:off x="0" y="1091691"/>
            <a:ext cx="7223759" cy="0"/>
          </a:xfrm>
          <a:custGeom>
            <a:avLst/>
            <a:gdLst/>
            <a:ahLst/>
            <a:cxnLst/>
            <a:rect l="l" t="t" r="r" b="b"/>
            <a:pathLst>
              <a:path w="7223759">
                <a:moveTo>
                  <a:pt x="7223759" y="0"/>
                </a:moveTo>
                <a:lnTo>
                  <a:pt x="0" y="0"/>
                </a:lnTo>
              </a:path>
            </a:pathLst>
          </a:custGeom>
          <a:ln w="25400">
            <a:solidFill>
              <a:srgbClr val="00A1D2"/>
            </a:solidFill>
          </a:ln>
        </p:spPr>
        <p:txBody>
          <a:bodyPr wrap="square" lIns="0" tIns="0" rIns="0" bIns="0" rtlCol="0"/>
          <a:lstStyle/>
          <a:p>
            <a:endParaRPr/>
          </a:p>
        </p:txBody>
      </p:sp>
      <p:sp>
        <p:nvSpPr>
          <p:cNvPr id="19" name="object 19"/>
          <p:cNvSpPr/>
          <p:nvPr/>
        </p:nvSpPr>
        <p:spPr>
          <a:xfrm>
            <a:off x="0" y="1508248"/>
            <a:ext cx="347980" cy="666750"/>
          </a:xfrm>
          <a:custGeom>
            <a:avLst/>
            <a:gdLst/>
            <a:ahLst/>
            <a:cxnLst/>
            <a:rect l="l" t="t" r="r" b="b"/>
            <a:pathLst>
              <a:path w="347980" h="666750">
                <a:moveTo>
                  <a:pt x="0" y="504382"/>
                </a:moveTo>
                <a:lnTo>
                  <a:pt x="0" y="631127"/>
                </a:lnTo>
                <a:lnTo>
                  <a:pt x="33181" y="666305"/>
                </a:lnTo>
                <a:lnTo>
                  <a:pt x="152728" y="539559"/>
                </a:lnTo>
                <a:lnTo>
                  <a:pt x="33181" y="539559"/>
                </a:lnTo>
                <a:lnTo>
                  <a:pt x="0" y="504382"/>
                </a:lnTo>
                <a:close/>
              </a:path>
              <a:path w="347980" h="666750">
                <a:moveTo>
                  <a:pt x="152723" y="126746"/>
                </a:moveTo>
                <a:lnTo>
                  <a:pt x="33181" y="126746"/>
                </a:lnTo>
                <a:lnTo>
                  <a:pt x="227872" y="333159"/>
                </a:lnTo>
                <a:lnTo>
                  <a:pt x="33181" y="539559"/>
                </a:lnTo>
                <a:lnTo>
                  <a:pt x="152728" y="539559"/>
                </a:lnTo>
                <a:lnTo>
                  <a:pt x="347404" y="333159"/>
                </a:lnTo>
                <a:lnTo>
                  <a:pt x="152723" y="126746"/>
                </a:lnTo>
                <a:close/>
              </a:path>
              <a:path w="347980" h="666750">
                <a:moveTo>
                  <a:pt x="33181" y="0"/>
                </a:moveTo>
                <a:lnTo>
                  <a:pt x="0" y="35179"/>
                </a:lnTo>
                <a:lnTo>
                  <a:pt x="0" y="161925"/>
                </a:lnTo>
                <a:lnTo>
                  <a:pt x="33181" y="126746"/>
                </a:lnTo>
                <a:lnTo>
                  <a:pt x="152723" y="126746"/>
                </a:lnTo>
                <a:lnTo>
                  <a:pt x="33181" y="0"/>
                </a:lnTo>
                <a:close/>
              </a:path>
            </a:pathLst>
          </a:custGeom>
          <a:solidFill>
            <a:srgbClr val="FFDC27">
              <a:alpha val="19999"/>
            </a:srgbClr>
          </a:solidFill>
        </p:spPr>
        <p:txBody>
          <a:bodyPr wrap="square" lIns="0" tIns="0" rIns="0" bIns="0" rtlCol="0"/>
          <a:lstStyle/>
          <a:p>
            <a:endParaRPr/>
          </a:p>
        </p:txBody>
      </p:sp>
      <p:sp>
        <p:nvSpPr>
          <p:cNvPr id="20" name="object 20"/>
          <p:cNvSpPr/>
          <p:nvPr/>
        </p:nvSpPr>
        <p:spPr>
          <a:xfrm>
            <a:off x="18387" y="2584676"/>
            <a:ext cx="628650" cy="666750"/>
          </a:xfrm>
          <a:custGeom>
            <a:avLst/>
            <a:gdLst/>
            <a:ahLst/>
            <a:cxnLst/>
            <a:rect l="l" t="t" r="r" b="b"/>
            <a:pathLst>
              <a:path w="628650" h="666750">
                <a:moveTo>
                  <a:pt x="314236" y="0"/>
                </a:moveTo>
                <a:lnTo>
                  <a:pt x="0" y="333159"/>
                </a:lnTo>
                <a:lnTo>
                  <a:pt x="314236" y="666305"/>
                </a:lnTo>
                <a:lnTo>
                  <a:pt x="433782" y="539559"/>
                </a:lnTo>
                <a:lnTo>
                  <a:pt x="314236" y="539559"/>
                </a:lnTo>
                <a:lnTo>
                  <a:pt x="119545" y="333159"/>
                </a:lnTo>
                <a:lnTo>
                  <a:pt x="314236" y="126746"/>
                </a:lnTo>
                <a:lnTo>
                  <a:pt x="433778" y="126746"/>
                </a:lnTo>
                <a:lnTo>
                  <a:pt x="314236" y="0"/>
                </a:lnTo>
                <a:close/>
              </a:path>
              <a:path w="628650" h="666750">
                <a:moveTo>
                  <a:pt x="433778" y="126746"/>
                </a:moveTo>
                <a:lnTo>
                  <a:pt x="314236" y="126746"/>
                </a:lnTo>
                <a:lnTo>
                  <a:pt x="508927" y="333159"/>
                </a:lnTo>
                <a:lnTo>
                  <a:pt x="314236" y="539559"/>
                </a:lnTo>
                <a:lnTo>
                  <a:pt x="433782" y="539559"/>
                </a:lnTo>
                <a:lnTo>
                  <a:pt x="628459" y="333159"/>
                </a:lnTo>
                <a:lnTo>
                  <a:pt x="433778" y="126746"/>
                </a:lnTo>
                <a:close/>
              </a:path>
            </a:pathLst>
          </a:custGeom>
          <a:solidFill>
            <a:srgbClr val="FFDC27">
              <a:alpha val="19999"/>
            </a:srgbClr>
          </a:solidFill>
        </p:spPr>
        <p:txBody>
          <a:bodyPr wrap="square" lIns="0" tIns="0" rIns="0" bIns="0" rtlCol="0"/>
          <a:lstStyle/>
          <a:p>
            <a:endParaRPr/>
          </a:p>
        </p:txBody>
      </p:sp>
      <p:sp>
        <p:nvSpPr>
          <p:cNvPr id="21" name="object 21"/>
          <p:cNvSpPr/>
          <p:nvPr/>
        </p:nvSpPr>
        <p:spPr>
          <a:xfrm>
            <a:off x="92332" y="2059975"/>
            <a:ext cx="404495" cy="428625"/>
          </a:xfrm>
          <a:custGeom>
            <a:avLst/>
            <a:gdLst/>
            <a:ahLst/>
            <a:cxnLst/>
            <a:rect l="l" t="t" r="r" b="b"/>
            <a:pathLst>
              <a:path w="404495" h="428625">
                <a:moveTo>
                  <a:pt x="202145" y="0"/>
                </a:moveTo>
                <a:lnTo>
                  <a:pt x="0" y="214312"/>
                </a:lnTo>
                <a:lnTo>
                  <a:pt x="202145" y="428625"/>
                </a:lnTo>
                <a:lnTo>
                  <a:pt x="279051" y="347091"/>
                </a:lnTo>
                <a:lnTo>
                  <a:pt x="202145" y="347091"/>
                </a:lnTo>
                <a:lnTo>
                  <a:pt x="76911" y="214312"/>
                </a:lnTo>
                <a:lnTo>
                  <a:pt x="202145" y="81534"/>
                </a:lnTo>
                <a:lnTo>
                  <a:pt x="279051" y="81534"/>
                </a:lnTo>
                <a:lnTo>
                  <a:pt x="202145" y="0"/>
                </a:lnTo>
                <a:close/>
              </a:path>
              <a:path w="404495" h="428625">
                <a:moveTo>
                  <a:pt x="279051" y="81534"/>
                </a:moveTo>
                <a:lnTo>
                  <a:pt x="202145" y="81534"/>
                </a:lnTo>
                <a:lnTo>
                  <a:pt x="327380" y="214312"/>
                </a:lnTo>
                <a:lnTo>
                  <a:pt x="202145" y="347091"/>
                </a:lnTo>
                <a:lnTo>
                  <a:pt x="279051" y="347091"/>
                </a:lnTo>
                <a:lnTo>
                  <a:pt x="404291" y="214312"/>
                </a:lnTo>
                <a:lnTo>
                  <a:pt x="279051" y="81534"/>
                </a:lnTo>
                <a:close/>
              </a:path>
            </a:pathLst>
          </a:custGeom>
          <a:solidFill>
            <a:srgbClr val="FFDC27">
              <a:alpha val="19999"/>
            </a:srgbClr>
          </a:solidFill>
        </p:spPr>
        <p:txBody>
          <a:bodyPr wrap="square" lIns="0" tIns="0" rIns="0" bIns="0" rtlCol="0"/>
          <a:lstStyle/>
          <a:p>
            <a:endParaRPr/>
          </a:p>
        </p:txBody>
      </p:sp>
      <p:sp>
        <p:nvSpPr>
          <p:cNvPr id="22" name="object 22"/>
          <p:cNvSpPr/>
          <p:nvPr/>
        </p:nvSpPr>
        <p:spPr>
          <a:xfrm>
            <a:off x="0" y="2404566"/>
            <a:ext cx="119606" cy="253624"/>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0" y="3893796"/>
            <a:ext cx="356235" cy="666750"/>
          </a:xfrm>
          <a:custGeom>
            <a:avLst/>
            <a:gdLst/>
            <a:ahLst/>
            <a:cxnLst/>
            <a:rect l="l" t="t" r="r" b="b"/>
            <a:pathLst>
              <a:path w="356235" h="666750">
                <a:moveTo>
                  <a:pt x="0" y="495566"/>
                </a:moveTo>
                <a:lnTo>
                  <a:pt x="0" y="622310"/>
                </a:lnTo>
                <a:lnTo>
                  <a:pt x="41494" y="666305"/>
                </a:lnTo>
                <a:lnTo>
                  <a:pt x="161041" y="539559"/>
                </a:lnTo>
                <a:lnTo>
                  <a:pt x="41494" y="539559"/>
                </a:lnTo>
                <a:lnTo>
                  <a:pt x="0" y="495566"/>
                </a:lnTo>
                <a:close/>
              </a:path>
              <a:path w="356235" h="666750">
                <a:moveTo>
                  <a:pt x="161046" y="126746"/>
                </a:moveTo>
                <a:lnTo>
                  <a:pt x="41494" y="126746"/>
                </a:lnTo>
                <a:lnTo>
                  <a:pt x="236185" y="333146"/>
                </a:lnTo>
                <a:lnTo>
                  <a:pt x="41494" y="539559"/>
                </a:lnTo>
                <a:lnTo>
                  <a:pt x="161041" y="539559"/>
                </a:lnTo>
                <a:lnTo>
                  <a:pt x="355730" y="333146"/>
                </a:lnTo>
                <a:lnTo>
                  <a:pt x="161046" y="126746"/>
                </a:lnTo>
                <a:close/>
              </a:path>
              <a:path w="356235" h="666750">
                <a:moveTo>
                  <a:pt x="41494" y="0"/>
                </a:moveTo>
                <a:lnTo>
                  <a:pt x="0" y="43993"/>
                </a:lnTo>
                <a:lnTo>
                  <a:pt x="0" y="170736"/>
                </a:lnTo>
                <a:lnTo>
                  <a:pt x="41494" y="126746"/>
                </a:lnTo>
                <a:lnTo>
                  <a:pt x="161046" y="126746"/>
                </a:lnTo>
                <a:lnTo>
                  <a:pt x="41494" y="0"/>
                </a:lnTo>
                <a:close/>
              </a:path>
            </a:pathLst>
          </a:custGeom>
          <a:solidFill>
            <a:srgbClr val="FFDC27">
              <a:alpha val="19999"/>
            </a:srgbClr>
          </a:solidFill>
        </p:spPr>
        <p:txBody>
          <a:bodyPr wrap="square" lIns="0" tIns="0" rIns="0" bIns="0" rtlCol="0"/>
          <a:lstStyle/>
          <a:p>
            <a:endParaRPr/>
          </a:p>
        </p:txBody>
      </p:sp>
      <p:sp>
        <p:nvSpPr>
          <p:cNvPr id="24" name="object 24"/>
          <p:cNvSpPr/>
          <p:nvPr/>
        </p:nvSpPr>
        <p:spPr>
          <a:xfrm>
            <a:off x="0" y="3090838"/>
            <a:ext cx="56515" cy="119380"/>
          </a:xfrm>
          <a:custGeom>
            <a:avLst/>
            <a:gdLst/>
            <a:ahLst/>
            <a:cxnLst/>
            <a:rect l="l" t="t" r="r" b="b"/>
            <a:pathLst>
              <a:path w="56515" h="119380">
                <a:moveTo>
                  <a:pt x="0" y="0"/>
                </a:moveTo>
                <a:lnTo>
                  <a:pt x="0" y="119354"/>
                </a:lnTo>
                <a:lnTo>
                  <a:pt x="56288" y="59676"/>
                </a:lnTo>
                <a:lnTo>
                  <a:pt x="0" y="0"/>
                </a:lnTo>
                <a:close/>
              </a:path>
            </a:pathLst>
          </a:custGeom>
          <a:solidFill>
            <a:srgbClr val="FFDC27">
              <a:alpha val="19999"/>
            </a:srgbClr>
          </a:solidFill>
        </p:spPr>
        <p:txBody>
          <a:bodyPr wrap="square" lIns="0" tIns="0" rIns="0" bIns="0" rtlCol="0"/>
          <a:lstStyle/>
          <a:p>
            <a:endParaRPr/>
          </a:p>
        </p:txBody>
      </p:sp>
      <p:sp>
        <p:nvSpPr>
          <p:cNvPr id="25" name="object 25"/>
          <p:cNvSpPr/>
          <p:nvPr/>
        </p:nvSpPr>
        <p:spPr>
          <a:xfrm>
            <a:off x="464197" y="3195154"/>
            <a:ext cx="516255" cy="547370"/>
          </a:xfrm>
          <a:custGeom>
            <a:avLst/>
            <a:gdLst/>
            <a:ahLst/>
            <a:cxnLst/>
            <a:rect l="l" t="t" r="r" b="b"/>
            <a:pathLst>
              <a:path w="516255" h="547370">
                <a:moveTo>
                  <a:pt x="257975" y="0"/>
                </a:moveTo>
                <a:lnTo>
                  <a:pt x="0" y="273507"/>
                </a:lnTo>
                <a:lnTo>
                  <a:pt x="257975" y="547014"/>
                </a:lnTo>
                <a:lnTo>
                  <a:pt x="356117" y="442963"/>
                </a:lnTo>
                <a:lnTo>
                  <a:pt x="257975" y="442963"/>
                </a:lnTo>
                <a:lnTo>
                  <a:pt x="98145" y="273507"/>
                </a:lnTo>
                <a:lnTo>
                  <a:pt x="257975" y="104051"/>
                </a:lnTo>
                <a:lnTo>
                  <a:pt x="356117" y="104051"/>
                </a:lnTo>
                <a:lnTo>
                  <a:pt x="257975" y="0"/>
                </a:lnTo>
                <a:close/>
              </a:path>
              <a:path w="516255" h="547370">
                <a:moveTo>
                  <a:pt x="356117" y="104051"/>
                </a:moveTo>
                <a:lnTo>
                  <a:pt x="257975" y="104051"/>
                </a:lnTo>
                <a:lnTo>
                  <a:pt x="417804" y="273507"/>
                </a:lnTo>
                <a:lnTo>
                  <a:pt x="257975" y="442963"/>
                </a:lnTo>
                <a:lnTo>
                  <a:pt x="356117" y="442963"/>
                </a:lnTo>
                <a:lnTo>
                  <a:pt x="515950" y="273507"/>
                </a:lnTo>
                <a:lnTo>
                  <a:pt x="356117" y="104051"/>
                </a:lnTo>
                <a:close/>
              </a:path>
            </a:pathLst>
          </a:custGeom>
          <a:solidFill>
            <a:srgbClr val="FFDC27">
              <a:alpha val="19999"/>
            </a:srgbClr>
          </a:solidFill>
        </p:spPr>
        <p:txBody>
          <a:bodyPr wrap="square" lIns="0" tIns="0" rIns="0" bIns="0" rtlCol="0"/>
          <a:lstStyle/>
          <a:p>
            <a:endParaRPr/>
          </a:p>
        </p:txBody>
      </p:sp>
      <p:sp>
        <p:nvSpPr>
          <p:cNvPr id="26" name="object 26"/>
          <p:cNvSpPr/>
          <p:nvPr/>
        </p:nvSpPr>
        <p:spPr>
          <a:xfrm>
            <a:off x="0" y="3361087"/>
            <a:ext cx="287020" cy="351790"/>
          </a:xfrm>
          <a:custGeom>
            <a:avLst/>
            <a:gdLst/>
            <a:ahLst/>
            <a:cxnLst/>
            <a:rect l="l" t="t" r="r" b="b"/>
            <a:pathLst>
              <a:path w="287020" h="351789">
                <a:moveTo>
                  <a:pt x="120957" y="0"/>
                </a:moveTo>
                <a:lnTo>
                  <a:pt x="0" y="128245"/>
                </a:lnTo>
                <a:lnTo>
                  <a:pt x="0" y="223519"/>
                </a:lnTo>
                <a:lnTo>
                  <a:pt x="120957" y="351764"/>
                </a:lnTo>
                <a:lnTo>
                  <a:pt x="184070" y="284848"/>
                </a:lnTo>
                <a:lnTo>
                  <a:pt x="120957" y="284848"/>
                </a:lnTo>
                <a:lnTo>
                  <a:pt x="18176" y="175882"/>
                </a:lnTo>
                <a:lnTo>
                  <a:pt x="120957" y="66916"/>
                </a:lnTo>
                <a:lnTo>
                  <a:pt x="184070" y="66916"/>
                </a:lnTo>
                <a:lnTo>
                  <a:pt x="120957" y="0"/>
                </a:lnTo>
                <a:close/>
              </a:path>
              <a:path w="287020" h="351789">
                <a:moveTo>
                  <a:pt x="184070" y="66916"/>
                </a:moveTo>
                <a:lnTo>
                  <a:pt x="120957" y="66916"/>
                </a:lnTo>
                <a:lnTo>
                  <a:pt x="223738" y="175882"/>
                </a:lnTo>
                <a:lnTo>
                  <a:pt x="120957" y="284848"/>
                </a:lnTo>
                <a:lnTo>
                  <a:pt x="184070" y="284848"/>
                </a:lnTo>
                <a:lnTo>
                  <a:pt x="286844" y="175882"/>
                </a:lnTo>
                <a:lnTo>
                  <a:pt x="184070" y="66916"/>
                </a:lnTo>
                <a:close/>
              </a:path>
            </a:pathLst>
          </a:custGeom>
          <a:solidFill>
            <a:srgbClr val="FFDC27">
              <a:alpha val="19999"/>
            </a:srgbClr>
          </a:solidFill>
        </p:spPr>
        <p:txBody>
          <a:bodyPr wrap="square" lIns="0" tIns="0" rIns="0" bIns="0" rtlCol="0"/>
          <a:lstStyle/>
          <a:p>
            <a:endParaRPr/>
          </a:p>
        </p:txBody>
      </p:sp>
      <p:sp>
        <p:nvSpPr>
          <p:cNvPr id="27" name="object 27"/>
          <p:cNvSpPr/>
          <p:nvPr/>
        </p:nvSpPr>
        <p:spPr>
          <a:xfrm>
            <a:off x="982846" y="3919292"/>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28" name="object 28"/>
          <p:cNvSpPr/>
          <p:nvPr/>
        </p:nvSpPr>
        <p:spPr>
          <a:xfrm>
            <a:off x="286848" y="3712850"/>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29" name="object 29"/>
          <p:cNvSpPr/>
          <p:nvPr/>
        </p:nvSpPr>
        <p:spPr>
          <a:xfrm>
            <a:off x="1980947" y="3484605"/>
            <a:ext cx="265430" cy="281940"/>
          </a:xfrm>
          <a:custGeom>
            <a:avLst/>
            <a:gdLst/>
            <a:ahLst/>
            <a:cxnLst/>
            <a:rect l="l" t="t" r="r" b="b"/>
            <a:pathLst>
              <a:path w="265430" h="281939">
                <a:moveTo>
                  <a:pt x="132714" y="0"/>
                </a:moveTo>
                <a:lnTo>
                  <a:pt x="0" y="140703"/>
                </a:lnTo>
                <a:lnTo>
                  <a:pt x="132714" y="281406"/>
                </a:lnTo>
                <a:lnTo>
                  <a:pt x="183206" y="227876"/>
                </a:lnTo>
                <a:lnTo>
                  <a:pt x="132714" y="227876"/>
                </a:lnTo>
                <a:lnTo>
                  <a:pt x="50495" y="140703"/>
                </a:lnTo>
                <a:lnTo>
                  <a:pt x="132714" y="53530"/>
                </a:lnTo>
                <a:lnTo>
                  <a:pt x="183206" y="53530"/>
                </a:lnTo>
                <a:lnTo>
                  <a:pt x="132714" y="0"/>
                </a:lnTo>
                <a:close/>
              </a:path>
              <a:path w="265430" h="281939">
                <a:moveTo>
                  <a:pt x="183206" y="53530"/>
                </a:moveTo>
                <a:lnTo>
                  <a:pt x="132714" y="53530"/>
                </a:lnTo>
                <a:lnTo>
                  <a:pt x="214934" y="140703"/>
                </a:lnTo>
                <a:lnTo>
                  <a:pt x="132714" y="227876"/>
                </a:lnTo>
                <a:lnTo>
                  <a:pt x="183206" y="227876"/>
                </a:lnTo>
                <a:lnTo>
                  <a:pt x="265429" y="140703"/>
                </a:lnTo>
                <a:lnTo>
                  <a:pt x="183206" y="53530"/>
                </a:lnTo>
                <a:close/>
              </a:path>
            </a:pathLst>
          </a:custGeom>
          <a:solidFill>
            <a:srgbClr val="FFDC27">
              <a:alpha val="19999"/>
            </a:srgbClr>
          </a:solidFill>
        </p:spPr>
        <p:txBody>
          <a:bodyPr wrap="square" lIns="0" tIns="0" rIns="0" bIns="0" rtlCol="0"/>
          <a:lstStyle/>
          <a:p>
            <a:endParaRPr/>
          </a:p>
        </p:txBody>
      </p:sp>
      <p:pic>
        <p:nvPicPr>
          <p:cNvPr id="33" name="Picture 32" descr="A close up of a sign&#10;&#10;Description automatically generated">
            <a:extLst>
              <a:ext uri="{FF2B5EF4-FFF2-40B4-BE49-F238E27FC236}">
                <a16:creationId xmlns:a16="http://schemas.microsoft.com/office/drawing/2014/main" id="{9D24E675-739B-FD43-AD13-2BBABCD2E3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3404829"/>
            <a:ext cx="1638300" cy="1638300"/>
          </a:xfrm>
          <a:prstGeom prst="rect">
            <a:avLst/>
          </a:prstGeom>
        </p:spPr>
      </p:pic>
      <p:sp>
        <p:nvSpPr>
          <p:cNvPr id="37" name="Rectangle 36">
            <a:extLst>
              <a:ext uri="{FF2B5EF4-FFF2-40B4-BE49-F238E27FC236}">
                <a16:creationId xmlns:a16="http://schemas.microsoft.com/office/drawing/2014/main" id="{B740574E-A78C-654D-9ECB-1F31314F1256}"/>
              </a:ext>
            </a:extLst>
          </p:cNvPr>
          <p:cNvSpPr/>
          <p:nvPr/>
        </p:nvSpPr>
        <p:spPr>
          <a:xfrm>
            <a:off x="5638800" y="1371600"/>
            <a:ext cx="1638299" cy="1012713"/>
          </a:xfrm>
          <a:prstGeom prst="rect">
            <a:avLst/>
          </a:prstGeom>
        </p:spPr>
        <p:txBody>
          <a:bodyPr wrap="square">
            <a:spAutoFit/>
          </a:bodyPr>
          <a:lstStyle/>
          <a:p>
            <a:pPr marL="16435">
              <a:spcBef>
                <a:spcPts val="1100"/>
              </a:spcBef>
            </a:pPr>
            <a:r>
              <a:rPr lang="en-US" sz="1400" spc="-6" dirty="0">
                <a:solidFill>
                  <a:srgbClr val="3B1C0E"/>
                </a:solidFill>
                <a:latin typeface="Montserrat Medium" pitchFamily="2" charset="77"/>
                <a:cs typeface="Source Sans Pro"/>
              </a:rPr>
              <a:t>Lorem ipsum</a:t>
            </a:r>
            <a:endParaRPr lang="en-US" sz="1400" dirty="0">
              <a:solidFill>
                <a:srgbClr val="3B1C0E"/>
              </a:solidFill>
              <a:latin typeface="Montserrat Medium" pitchFamily="2" charset="77"/>
              <a:cs typeface="Source Sans Pro"/>
            </a:endParaRPr>
          </a:p>
          <a:p>
            <a:pPr marL="16435" marR="6574" indent="10683">
              <a:lnSpc>
                <a:spcPct val="150000"/>
              </a:lnSpc>
              <a:spcBef>
                <a:spcPts val="311"/>
              </a:spcBef>
            </a:pPr>
            <a:r>
              <a:rPr lang="en-US" sz="1000" spc="-13" dirty="0">
                <a:solidFill>
                  <a:srgbClr val="3B1C0E"/>
                </a:solidFill>
                <a:latin typeface="Montserrat" pitchFamily="2" charset="77"/>
                <a:cs typeface="Source Sans Pro"/>
              </a:rPr>
              <a:t>Lorem ipsum dolor sit amet, consectetuer adipiscing elit. </a:t>
            </a:r>
            <a:endParaRPr lang="en-US" sz="1000" dirty="0">
              <a:solidFill>
                <a:srgbClr val="3B1C0E"/>
              </a:solidFill>
              <a:latin typeface="Montserrat" pitchFamily="2" charset="77"/>
              <a:cs typeface="Source Sans Pro"/>
            </a:endParaRPr>
          </a:p>
        </p:txBody>
      </p:sp>
      <p:sp>
        <p:nvSpPr>
          <p:cNvPr id="72" name="object 2">
            <a:extLst>
              <a:ext uri="{FF2B5EF4-FFF2-40B4-BE49-F238E27FC236}">
                <a16:creationId xmlns:a16="http://schemas.microsoft.com/office/drawing/2014/main" id="{61B0FCE3-2F81-2548-AC83-65CA342561B2}"/>
              </a:ext>
            </a:extLst>
          </p:cNvPr>
          <p:cNvSpPr txBox="1">
            <a:spLocks/>
          </p:cNvSpPr>
          <p:nvPr/>
        </p:nvSpPr>
        <p:spPr>
          <a:xfrm>
            <a:off x="419116" y="5334000"/>
            <a:ext cx="4974893" cy="536044"/>
          </a:xfrm>
          <a:prstGeom prst="rect">
            <a:avLst/>
          </a:prstGeom>
        </p:spPr>
        <p:txBody>
          <a:bodyPr vert="horz" wrap="square" lIns="0" tIns="12700" rIns="0" bIns="0" rtlCol="0">
            <a:spAutoFit/>
          </a:bodyPr>
          <a:lstStyle>
            <a:lvl1pPr>
              <a:defRPr sz="3900" b="1" i="0">
                <a:solidFill>
                  <a:srgbClr val="501A00"/>
                </a:solidFill>
                <a:latin typeface="Cooper Std"/>
                <a:ea typeface="+mj-ea"/>
                <a:cs typeface="Cooper Std"/>
              </a:defRPr>
            </a:lvl1pPr>
          </a:lstStyle>
          <a:p>
            <a:pPr marL="12700">
              <a:spcBef>
                <a:spcPts val="100"/>
              </a:spcBef>
            </a:pPr>
            <a:r>
              <a:rPr lang="en-US" sz="3400" kern="0" spc="-40" dirty="0">
                <a:solidFill>
                  <a:srgbClr val="3B1C0E"/>
                </a:solidFill>
                <a:latin typeface="Cooper Std Black" panose="0208090304030B020404" pitchFamily="18" charset="77"/>
                <a:cs typeface="Montserrat-SemiBold"/>
              </a:rPr>
              <a:t>Lorem ipsum dolor</a:t>
            </a:r>
            <a:endParaRPr lang="en-US" sz="3400" kern="0" dirty="0">
              <a:solidFill>
                <a:srgbClr val="3B1C0E"/>
              </a:solidFill>
              <a:latin typeface="Cooper Std Black" panose="0208090304030B020404" pitchFamily="18" charset="77"/>
              <a:cs typeface="Montserrat-SemiBold"/>
            </a:endParaRPr>
          </a:p>
        </p:txBody>
      </p:sp>
      <p:sp>
        <p:nvSpPr>
          <p:cNvPr id="73" name="object 3">
            <a:extLst>
              <a:ext uri="{FF2B5EF4-FFF2-40B4-BE49-F238E27FC236}">
                <a16:creationId xmlns:a16="http://schemas.microsoft.com/office/drawing/2014/main" id="{483E0A1C-EDD2-3F4D-902E-7EDEDDF3B2B7}"/>
              </a:ext>
            </a:extLst>
          </p:cNvPr>
          <p:cNvSpPr txBox="1"/>
          <p:nvPr/>
        </p:nvSpPr>
        <p:spPr>
          <a:xfrm>
            <a:off x="419116" y="6067425"/>
            <a:ext cx="4365293" cy="4006866"/>
          </a:xfrm>
          <a:prstGeom prst="rect">
            <a:avLst/>
          </a:prstGeom>
        </p:spPr>
        <p:txBody>
          <a:bodyPr vert="horz" wrap="square" lIns="0" tIns="92075" rIns="0" bIns="0" rtlCol="0">
            <a:spAutoFit/>
          </a:bodyPr>
          <a:lstStyle/>
          <a:p>
            <a:pPr marL="12700">
              <a:lnSpc>
                <a:spcPct val="100000"/>
              </a:lnSpc>
              <a:spcBef>
                <a:spcPts val="725"/>
              </a:spcBef>
            </a:pPr>
            <a:r>
              <a:rPr lang="en-US" sz="3000" spc="-10" dirty="0">
                <a:solidFill>
                  <a:srgbClr val="3B1C0E"/>
                </a:solidFill>
                <a:latin typeface="Montserrat"/>
                <a:cs typeface="Montserrat"/>
              </a:rPr>
              <a:t>Lorem ipsum dolor sit</a:t>
            </a:r>
          </a:p>
          <a:p>
            <a:pPr marL="12700">
              <a:lnSpc>
                <a:spcPct val="150000"/>
              </a:lnSpc>
              <a:spcBef>
                <a:spcPts val="725"/>
              </a:spcBef>
            </a:pPr>
            <a:r>
              <a:rPr lang="en-US" b="1" spc="-10" dirty="0">
                <a:solidFill>
                  <a:srgbClr val="00A1D2"/>
                </a:solidFill>
                <a:latin typeface="Montserrat SemiBold" pitchFamily="2" charset="77"/>
                <a:cs typeface="Montserrat"/>
              </a:rPr>
              <a:t>Lorem ipsum dolor sit </a:t>
            </a:r>
            <a:br>
              <a:rPr lang="en-US" b="1" spc="-10" dirty="0">
                <a:solidFill>
                  <a:srgbClr val="501A00"/>
                </a:solidFill>
                <a:latin typeface="Montserrat SemiBold" pitchFamily="2" charset="77"/>
                <a:cs typeface="Montserrat"/>
              </a:rPr>
            </a:br>
            <a:r>
              <a:rPr lang="en-US" sz="1200" dirty="0">
                <a:latin typeface="Montserrat" pitchFamily="2" charset="77"/>
              </a:rPr>
              <a:t>Lorem ipsum dolor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consectetuer</a:t>
            </a:r>
            <a:r>
              <a:rPr lang="en-US" sz="1200" dirty="0">
                <a:latin typeface="Montserrat" pitchFamily="2" charset="77"/>
              </a:rPr>
              <a:t> </a:t>
            </a:r>
            <a:r>
              <a:rPr lang="en-US" sz="1200" dirty="0" err="1">
                <a:latin typeface="Montserrat" pitchFamily="2" charset="77"/>
              </a:rPr>
              <a:t>adipiscing</a:t>
            </a:r>
            <a:r>
              <a:rPr lang="en-US" sz="1200" dirty="0">
                <a:latin typeface="Montserrat" pitchFamily="2" charset="77"/>
              </a:rPr>
              <a:t> </a:t>
            </a:r>
            <a:r>
              <a:rPr lang="en-US" sz="1200" dirty="0" err="1">
                <a:latin typeface="Montserrat" pitchFamily="2" charset="77"/>
              </a:rPr>
              <a:t>elit</a:t>
            </a:r>
            <a:r>
              <a:rPr lang="en-US" sz="1200" dirty="0">
                <a:latin typeface="Montserrat" pitchFamily="2" charset="77"/>
              </a:rPr>
              <a:t>. Maecenas </a:t>
            </a:r>
            <a:r>
              <a:rPr lang="en-US" sz="1200" dirty="0" err="1">
                <a:latin typeface="Montserrat" pitchFamily="2" charset="77"/>
              </a:rPr>
              <a:t>porttitor</a:t>
            </a:r>
            <a:r>
              <a:rPr lang="en-US" sz="1200" dirty="0">
                <a:latin typeface="Montserrat" pitchFamily="2" charset="77"/>
              </a:rPr>
              <a:t> </a:t>
            </a:r>
            <a:r>
              <a:rPr lang="en-US" sz="1200" dirty="0" err="1">
                <a:latin typeface="Montserrat" pitchFamily="2" charset="77"/>
              </a:rPr>
              <a:t>congue</a:t>
            </a:r>
            <a:r>
              <a:rPr lang="en-US" sz="1200" dirty="0">
                <a:latin typeface="Montserrat" pitchFamily="2" charset="77"/>
              </a:rPr>
              <a:t> </a:t>
            </a:r>
            <a:r>
              <a:rPr lang="en-US" sz="1200" dirty="0" err="1">
                <a:latin typeface="Montserrat" pitchFamily="2" charset="77"/>
              </a:rPr>
              <a:t>massa</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a:t>
            </a:r>
            <a:r>
              <a:rPr lang="en-US" sz="1200" dirty="0" err="1">
                <a:latin typeface="Montserrat" pitchFamily="2" charset="77"/>
              </a:rPr>
              <a:t>posuere</a:t>
            </a:r>
            <a:r>
              <a:rPr lang="en-US" sz="1200" dirty="0">
                <a:latin typeface="Montserrat" pitchFamily="2" charset="77"/>
              </a:rPr>
              <a:t>, magna sed pulvinar </a:t>
            </a:r>
            <a:r>
              <a:rPr lang="en-US" sz="1200" dirty="0" err="1">
                <a:latin typeface="Montserrat" pitchFamily="2" charset="77"/>
              </a:rPr>
              <a:t>ultricies</a:t>
            </a:r>
            <a:r>
              <a:rPr lang="en-US" sz="1200" dirty="0">
                <a:latin typeface="Montserrat" pitchFamily="2" charset="77"/>
              </a:rPr>
              <a:t>, </a:t>
            </a:r>
            <a:r>
              <a:rPr lang="en-US" sz="1200" dirty="0" err="1">
                <a:latin typeface="Montserrat" pitchFamily="2" charset="77"/>
              </a:rPr>
              <a:t>purus</a:t>
            </a:r>
            <a:r>
              <a:rPr lang="en-US" sz="1200" dirty="0">
                <a:latin typeface="Montserrat" pitchFamily="2" charset="77"/>
              </a:rPr>
              <a:t> </a:t>
            </a:r>
            <a:r>
              <a:rPr lang="en-US" sz="1200" dirty="0" err="1">
                <a:latin typeface="Montserrat" pitchFamily="2" charset="77"/>
              </a:rPr>
              <a:t>lectus</a:t>
            </a:r>
            <a:r>
              <a:rPr lang="en-US" sz="1200" dirty="0">
                <a:latin typeface="Montserrat" pitchFamily="2" charset="77"/>
              </a:rPr>
              <a:t> </a:t>
            </a:r>
            <a:r>
              <a:rPr lang="en-US" sz="1200" dirty="0" err="1">
                <a:latin typeface="Montserrat" pitchFamily="2" charset="77"/>
              </a:rPr>
              <a:t>malesuada</a:t>
            </a:r>
            <a:r>
              <a:rPr lang="en-US" sz="1200" dirty="0">
                <a:latin typeface="Montserrat" pitchFamily="2" charset="77"/>
              </a:rPr>
              <a:t> libero, sit </a:t>
            </a:r>
            <a:r>
              <a:rPr lang="en-US" sz="1200" dirty="0" err="1">
                <a:latin typeface="Montserrat" pitchFamily="2" charset="77"/>
              </a:rPr>
              <a:t>amet</a:t>
            </a:r>
            <a:r>
              <a:rPr lang="en-US" sz="1200" dirty="0">
                <a:latin typeface="Montserrat" pitchFamily="2" charset="77"/>
              </a:rPr>
              <a:t> </a:t>
            </a:r>
            <a:r>
              <a:rPr lang="en-US" sz="1200" dirty="0" err="1">
                <a:latin typeface="Montserrat" pitchFamily="2" charset="77"/>
              </a:rPr>
              <a:t>commodo</a:t>
            </a:r>
            <a:r>
              <a:rPr lang="en-US" sz="1200" dirty="0">
                <a:latin typeface="Montserrat" pitchFamily="2" charset="77"/>
              </a:rPr>
              <a:t> magna eros </a:t>
            </a:r>
            <a:r>
              <a:rPr lang="en-US" sz="1200" dirty="0" err="1">
                <a:latin typeface="Montserrat" pitchFamily="2" charset="77"/>
              </a:rPr>
              <a:t>quis</a:t>
            </a:r>
            <a:r>
              <a:rPr lang="en-US" sz="1200" dirty="0">
                <a:latin typeface="Montserrat" pitchFamily="2" charset="77"/>
              </a:rPr>
              <a:t> </a:t>
            </a:r>
            <a:r>
              <a:rPr lang="en-US" sz="1200" dirty="0" err="1">
                <a:latin typeface="Montserrat" pitchFamily="2" charset="77"/>
              </a:rPr>
              <a:t>urna</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a:latin typeface="Montserrat" pitchFamily="2" charset="77"/>
              </a:rPr>
              <a:t>Nunc </a:t>
            </a:r>
            <a:r>
              <a:rPr lang="en-US" sz="1200" dirty="0" err="1">
                <a:latin typeface="Montserrat" pitchFamily="2" charset="77"/>
              </a:rPr>
              <a:t>viverra</a:t>
            </a:r>
            <a:r>
              <a:rPr lang="en-US" sz="1200" dirty="0">
                <a:latin typeface="Montserrat" pitchFamily="2" charset="77"/>
              </a:rPr>
              <a:t> </a:t>
            </a:r>
            <a:r>
              <a:rPr lang="en-US" sz="1200" dirty="0" err="1">
                <a:latin typeface="Montserrat" pitchFamily="2" charset="77"/>
              </a:rPr>
              <a:t>imperdiet</a:t>
            </a:r>
            <a:r>
              <a:rPr lang="en-US" sz="1200" dirty="0">
                <a:latin typeface="Montserrat" pitchFamily="2" charset="77"/>
              </a:rPr>
              <a:t> </a:t>
            </a:r>
            <a:r>
              <a:rPr lang="en-US" sz="1200" dirty="0" err="1">
                <a:latin typeface="Montserrat" pitchFamily="2" charset="77"/>
              </a:rPr>
              <a:t>enim</a:t>
            </a:r>
            <a:r>
              <a:rPr lang="en-US" sz="1200" dirty="0">
                <a:latin typeface="Montserrat" pitchFamily="2" charset="77"/>
              </a:rPr>
              <a:t>. </a:t>
            </a:r>
            <a:r>
              <a:rPr lang="en-US" sz="1200" dirty="0" err="1">
                <a:latin typeface="Montserrat" pitchFamily="2" charset="77"/>
              </a:rPr>
              <a:t>Fusce</a:t>
            </a:r>
            <a:r>
              <a:rPr lang="en-US" sz="1200" dirty="0">
                <a:latin typeface="Montserrat" pitchFamily="2" charset="77"/>
              </a:rPr>
              <a:t> est. </a:t>
            </a:r>
            <a:r>
              <a:rPr lang="en-US" sz="1200" dirty="0" err="1">
                <a:latin typeface="Montserrat" pitchFamily="2" charset="77"/>
              </a:rPr>
              <a:t>Vivamus</a:t>
            </a:r>
            <a:r>
              <a:rPr lang="en-US" sz="1200" dirty="0">
                <a:latin typeface="Montserrat" pitchFamily="2" charset="77"/>
              </a:rPr>
              <a:t> </a:t>
            </a:r>
            <a:br>
              <a:rPr lang="en-US" sz="1200" dirty="0">
                <a:latin typeface="Montserrat" pitchFamily="2" charset="77"/>
              </a:rPr>
            </a:br>
            <a:r>
              <a:rPr lang="en-US" sz="1200" dirty="0">
                <a:latin typeface="Montserrat" pitchFamily="2" charset="77"/>
              </a:rPr>
              <a:t>a </a:t>
            </a:r>
            <a:r>
              <a:rPr lang="en-US" sz="1200" dirty="0" err="1">
                <a:latin typeface="Montserrat" pitchFamily="2" charset="77"/>
              </a:rPr>
              <a:t>tellus</a:t>
            </a:r>
            <a:r>
              <a:rPr lang="en-US" sz="1200" dirty="0">
                <a:latin typeface="Montserrat" pitchFamily="2" charset="77"/>
              </a:rPr>
              <a:t>.</a:t>
            </a:r>
          </a:p>
          <a:p>
            <a:pPr marL="184150" indent="-171450">
              <a:lnSpc>
                <a:spcPct val="150000"/>
              </a:lnSpc>
              <a:spcBef>
                <a:spcPts val="725"/>
              </a:spcBef>
              <a:buFont typeface="Arial" panose="020B0604020202020204" pitchFamily="34" charset="0"/>
              <a:buChar char="•"/>
            </a:pPr>
            <a:r>
              <a:rPr lang="en-US" sz="1200" dirty="0" err="1">
                <a:latin typeface="Montserrat" pitchFamily="2" charset="77"/>
              </a:rPr>
              <a:t>Pellentesque</a:t>
            </a:r>
            <a:r>
              <a:rPr lang="en-US" sz="1200" dirty="0">
                <a:latin typeface="Montserrat" pitchFamily="2" charset="77"/>
              </a:rPr>
              <a:t> habitant </a:t>
            </a:r>
            <a:r>
              <a:rPr lang="en-US" sz="1200" dirty="0" err="1">
                <a:latin typeface="Montserrat" pitchFamily="2" charset="77"/>
              </a:rPr>
              <a:t>morbi</a:t>
            </a:r>
            <a:r>
              <a:rPr lang="en-US" sz="1200" dirty="0">
                <a:latin typeface="Montserrat" pitchFamily="2" charset="77"/>
              </a:rPr>
              <a:t> </a:t>
            </a:r>
            <a:r>
              <a:rPr lang="en-US" sz="1200" dirty="0" err="1">
                <a:latin typeface="Montserrat" pitchFamily="2" charset="77"/>
              </a:rPr>
              <a:t>tristique</a:t>
            </a:r>
            <a:r>
              <a:rPr lang="en-US" sz="1200" dirty="0">
                <a:latin typeface="Montserrat" pitchFamily="2" charset="77"/>
              </a:rPr>
              <a:t> </a:t>
            </a:r>
            <a:r>
              <a:rPr lang="en-US" sz="1200" dirty="0" err="1">
                <a:latin typeface="Montserrat" pitchFamily="2" charset="77"/>
              </a:rPr>
              <a:t>senectus</a:t>
            </a:r>
            <a:r>
              <a:rPr lang="en-US" sz="1200" dirty="0">
                <a:latin typeface="Montserrat" pitchFamily="2" charset="77"/>
              </a:rPr>
              <a:t> et </a:t>
            </a:r>
            <a:r>
              <a:rPr lang="en-US" sz="1200" dirty="0" err="1">
                <a:latin typeface="Montserrat" pitchFamily="2" charset="77"/>
              </a:rPr>
              <a:t>netus</a:t>
            </a:r>
            <a:r>
              <a:rPr lang="en-US" sz="1200" dirty="0">
                <a:latin typeface="Montserrat" pitchFamily="2" charset="77"/>
              </a:rPr>
              <a:t> et </a:t>
            </a:r>
            <a:r>
              <a:rPr lang="en-US" sz="1200" dirty="0" err="1">
                <a:latin typeface="Montserrat" pitchFamily="2" charset="77"/>
              </a:rPr>
              <a:t>malesuada</a:t>
            </a:r>
            <a:r>
              <a:rPr lang="en-US" sz="1200" dirty="0">
                <a:latin typeface="Montserrat" pitchFamily="2" charset="77"/>
              </a:rPr>
              <a:t> fames ac </a:t>
            </a:r>
            <a:r>
              <a:rPr lang="en-US" sz="1200" dirty="0" err="1">
                <a:latin typeface="Montserrat" pitchFamily="2" charset="77"/>
              </a:rPr>
              <a:t>turpis</a:t>
            </a:r>
            <a:r>
              <a:rPr lang="en-US" sz="1200" dirty="0">
                <a:latin typeface="Montserrat" pitchFamily="2" charset="77"/>
              </a:rPr>
              <a:t> </a:t>
            </a:r>
            <a:r>
              <a:rPr lang="en-US" sz="1200" dirty="0" err="1">
                <a:latin typeface="Montserrat" pitchFamily="2" charset="77"/>
              </a:rPr>
              <a:t>egestas</a:t>
            </a:r>
            <a:r>
              <a:rPr lang="en-US" sz="1200" dirty="0">
                <a:latin typeface="Montserrat" pitchFamily="2" charset="77"/>
              </a:rPr>
              <a:t>. Proin pharetra </a:t>
            </a:r>
            <a:r>
              <a:rPr lang="en-US" sz="1200" dirty="0" err="1">
                <a:latin typeface="Montserrat" pitchFamily="2" charset="77"/>
              </a:rPr>
              <a:t>nonummy</a:t>
            </a:r>
            <a:r>
              <a:rPr lang="en-US" sz="1200" dirty="0">
                <a:latin typeface="Montserrat" pitchFamily="2" charset="77"/>
              </a:rPr>
              <a:t> </a:t>
            </a:r>
            <a:r>
              <a:rPr lang="en-US" sz="1200" dirty="0" err="1">
                <a:latin typeface="Montserrat" pitchFamily="2" charset="77"/>
              </a:rPr>
              <a:t>pede</a:t>
            </a:r>
            <a:r>
              <a:rPr lang="en-US" sz="1200" dirty="0">
                <a:latin typeface="Montserrat" pitchFamily="2" charset="77"/>
              </a:rPr>
              <a:t>. </a:t>
            </a:r>
            <a:r>
              <a:rPr lang="en-US" sz="1200" dirty="0" err="1">
                <a:latin typeface="Montserrat" pitchFamily="2" charset="77"/>
              </a:rPr>
              <a:t>Mauris</a:t>
            </a:r>
            <a:r>
              <a:rPr lang="en-US" sz="1200" dirty="0">
                <a:latin typeface="Montserrat" pitchFamily="2" charset="77"/>
              </a:rPr>
              <a:t> et </a:t>
            </a:r>
            <a:r>
              <a:rPr lang="en-US" sz="1200" dirty="0" err="1">
                <a:latin typeface="Montserrat" pitchFamily="2" charset="77"/>
              </a:rPr>
              <a:t>orci</a:t>
            </a:r>
            <a:r>
              <a:rPr lang="en-US" sz="1200" dirty="0">
                <a:latin typeface="Montserrat" pitchFamily="2" charset="77"/>
              </a:rPr>
              <a:t>.</a:t>
            </a:r>
          </a:p>
          <a:p>
            <a:pPr marL="12700">
              <a:lnSpc>
                <a:spcPct val="100000"/>
              </a:lnSpc>
              <a:spcBef>
                <a:spcPts val="725"/>
              </a:spcBef>
            </a:pPr>
            <a:endParaRPr lang="en-US" sz="1200" dirty="0">
              <a:latin typeface="Montserrat" pitchFamily="2" charset="77"/>
            </a:endParaRPr>
          </a:p>
        </p:txBody>
      </p:sp>
      <p:sp>
        <p:nvSpPr>
          <p:cNvPr id="74" name="object 7">
            <a:extLst>
              <a:ext uri="{FF2B5EF4-FFF2-40B4-BE49-F238E27FC236}">
                <a16:creationId xmlns:a16="http://schemas.microsoft.com/office/drawing/2014/main" id="{4E573DB5-9982-FC4F-85B3-2ACC54FF01F9}"/>
              </a:ext>
            </a:extLst>
          </p:cNvPr>
          <p:cNvSpPr/>
          <p:nvPr/>
        </p:nvSpPr>
        <p:spPr>
          <a:xfrm>
            <a:off x="-16191" y="5997047"/>
            <a:ext cx="7223759" cy="0"/>
          </a:xfrm>
          <a:custGeom>
            <a:avLst/>
            <a:gdLst/>
            <a:ahLst/>
            <a:cxnLst/>
            <a:rect l="l" t="t" r="r" b="b"/>
            <a:pathLst>
              <a:path w="7223759">
                <a:moveTo>
                  <a:pt x="7223759" y="0"/>
                </a:moveTo>
                <a:lnTo>
                  <a:pt x="0" y="0"/>
                </a:lnTo>
              </a:path>
            </a:pathLst>
          </a:custGeom>
          <a:ln w="25400">
            <a:solidFill>
              <a:srgbClr val="00A1D2"/>
            </a:solidFill>
          </a:ln>
        </p:spPr>
        <p:txBody>
          <a:bodyPr wrap="square" lIns="0" tIns="0" rIns="0" bIns="0" rtlCol="0"/>
          <a:lstStyle/>
          <a:p>
            <a:endParaRPr/>
          </a:p>
        </p:txBody>
      </p:sp>
      <p:sp>
        <p:nvSpPr>
          <p:cNvPr id="75" name="object 19">
            <a:extLst>
              <a:ext uri="{FF2B5EF4-FFF2-40B4-BE49-F238E27FC236}">
                <a16:creationId xmlns:a16="http://schemas.microsoft.com/office/drawing/2014/main" id="{F7FF1ADF-A817-7A42-ABE0-076BFB7AC6B9}"/>
              </a:ext>
            </a:extLst>
          </p:cNvPr>
          <p:cNvSpPr/>
          <p:nvPr/>
        </p:nvSpPr>
        <p:spPr>
          <a:xfrm>
            <a:off x="-16191" y="6413604"/>
            <a:ext cx="347980" cy="666750"/>
          </a:xfrm>
          <a:custGeom>
            <a:avLst/>
            <a:gdLst/>
            <a:ahLst/>
            <a:cxnLst/>
            <a:rect l="l" t="t" r="r" b="b"/>
            <a:pathLst>
              <a:path w="347980" h="666750">
                <a:moveTo>
                  <a:pt x="0" y="504382"/>
                </a:moveTo>
                <a:lnTo>
                  <a:pt x="0" y="631127"/>
                </a:lnTo>
                <a:lnTo>
                  <a:pt x="33181" y="666305"/>
                </a:lnTo>
                <a:lnTo>
                  <a:pt x="152728" y="539559"/>
                </a:lnTo>
                <a:lnTo>
                  <a:pt x="33181" y="539559"/>
                </a:lnTo>
                <a:lnTo>
                  <a:pt x="0" y="504382"/>
                </a:lnTo>
                <a:close/>
              </a:path>
              <a:path w="347980" h="666750">
                <a:moveTo>
                  <a:pt x="152723" y="126746"/>
                </a:moveTo>
                <a:lnTo>
                  <a:pt x="33181" y="126746"/>
                </a:lnTo>
                <a:lnTo>
                  <a:pt x="227872" y="333159"/>
                </a:lnTo>
                <a:lnTo>
                  <a:pt x="33181" y="539559"/>
                </a:lnTo>
                <a:lnTo>
                  <a:pt x="152728" y="539559"/>
                </a:lnTo>
                <a:lnTo>
                  <a:pt x="347404" y="333159"/>
                </a:lnTo>
                <a:lnTo>
                  <a:pt x="152723" y="126746"/>
                </a:lnTo>
                <a:close/>
              </a:path>
              <a:path w="347980" h="666750">
                <a:moveTo>
                  <a:pt x="33181" y="0"/>
                </a:moveTo>
                <a:lnTo>
                  <a:pt x="0" y="35179"/>
                </a:lnTo>
                <a:lnTo>
                  <a:pt x="0" y="161925"/>
                </a:lnTo>
                <a:lnTo>
                  <a:pt x="33181" y="126746"/>
                </a:lnTo>
                <a:lnTo>
                  <a:pt x="152723" y="126746"/>
                </a:lnTo>
                <a:lnTo>
                  <a:pt x="33181" y="0"/>
                </a:lnTo>
                <a:close/>
              </a:path>
            </a:pathLst>
          </a:custGeom>
          <a:solidFill>
            <a:srgbClr val="FFDC27">
              <a:alpha val="19999"/>
            </a:srgbClr>
          </a:solidFill>
        </p:spPr>
        <p:txBody>
          <a:bodyPr wrap="square" lIns="0" tIns="0" rIns="0" bIns="0" rtlCol="0"/>
          <a:lstStyle/>
          <a:p>
            <a:endParaRPr/>
          </a:p>
        </p:txBody>
      </p:sp>
      <p:sp>
        <p:nvSpPr>
          <p:cNvPr id="76" name="object 20">
            <a:extLst>
              <a:ext uri="{FF2B5EF4-FFF2-40B4-BE49-F238E27FC236}">
                <a16:creationId xmlns:a16="http://schemas.microsoft.com/office/drawing/2014/main" id="{5CFFD428-B009-F440-834A-3AF320138AFF}"/>
              </a:ext>
            </a:extLst>
          </p:cNvPr>
          <p:cNvSpPr/>
          <p:nvPr/>
        </p:nvSpPr>
        <p:spPr>
          <a:xfrm>
            <a:off x="2196" y="7490032"/>
            <a:ext cx="628650" cy="666750"/>
          </a:xfrm>
          <a:custGeom>
            <a:avLst/>
            <a:gdLst/>
            <a:ahLst/>
            <a:cxnLst/>
            <a:rect l="l" t="t" r="r" b="b"/>
            <a:pathLst>
              <a:path w="628650" h="666750">
                <a:moveTo>
                  <a:pt x="314236" y="0"/>
                </a:moveTo>
                <a:lnTo>
                  <a:pt x="0" y="333159"/>
                </a:lnTo>
                <a:lnTo>
                  <a:pt x="314236" y="666305"/>
                </a:lnTo>
                <a:lnTo>
                  <a:pt x="433782" y="539559"/>
                </a:lnTo>
                <a:lnTo>
                  <a:pt x="314236" y="539559"/>
                </a:lnTo>
                <a:lnTo>
                  <a:pt x="119545" y="333159"/>
                </a:lnTo>
                <a:lnTo>
                  <a:pt x="314236" y="126746"/>
                </a:lnTo>
                <a:lnTo>
                  <a:pt x="433778" y="126746"/>
                </a:lnTo>
                <a:lnTo>
                  <a:pt x="314236" y="0"/>
                </a:lnTo>
                <a:close/>
              </a:path>
              <a:path w="628650" h="666750">
                <a:moveTo>
                  <a:pt x="433778" y="126746"/>
                </a:moveTo>
                <a:lnTo>
                  <a:pt x="314236" y="126746"/>
                </a:lnTo>
                <a:lnTo>
                  <a:pt x="508927" y="333159"/>
                </a:lnTo>
                <a:lnTo>
                  <a:pt x="314236" y="539559"/>
                </a:lnTo>
                <a:lnTo>
                  <a:pt x="433782" y="539559"/>
                </a:lnTo>
                <a:lnTo>
                  <a:pt x="628459" y="333159"/>
                </a:lnTo>
                <a:lnTo>
                  <a:pt x="433778" y="126746"/>
                </a:lnTo>
                <a:close/>
              </a:path>
            </a:pathLst>
          </a:custGeom>
          <a:solidFill>
            <a:srgbClr val="FFDC27">
              <a:alpha val="19999"/>
            </a:srgbClr>
          </a:solidFill>
        </p:spPr>
        <p:txBody>
          <a:bodyPr wrap="square" lIns="0" tIns="0" rIns="0" bIns="0" rtlCol="0"/>
          <a:lstStyle/>
          <a:p>
            <a:endParaRPr/>
          </a:p>
        </p:txBody>
      </p:sp>
      <p:sp>
        <p:nvSpPr>
          <p:cNvPr id="77" name="object 21">
            <a:extLst>
              <a:ext uri="{FF2B5EF4-FFF2-40B4-BE49-F238E27FC236}">
                <a16:creationId xmlns:a16="http://schemas.microsoft.com/office/drawing/2014/main" id="{73193EF1-6F6A-D943-8417-644EC3760E34}"/>
              </a:ext>
            </a:extLst>
          </p:cNvPr>
          <p:cNvSpPr/>
          <p:nvPr/>
        </p:nvSpPr>
        <p:spPr>
          <a:xfrm>
            <a:off x="76141" y="6965331"/>
            <a:ext cx="404495" cy="428625"/>
          </a:xfrm>
          <a:custGeom>
            <a:avLst/>
            <a:gdLst/>
            <a:ahLst/>
            <a:cxnLst/>
            <a:rect l="l" t="t" r="r" b="b"/>
            <a:pathLst>
              <a:path w="404495" h="428625">
                <a:moveTo>
                  <a:pt x="202145" y="0"/>
                </a:moveTo>
                <a:lnTo>
                  <a:pt x="0" y="214312"/>
                </a:lnTo>
                <a:lnTo>
                  <a:pt x="202145" y="428625"/>
                </a:lnTo>
                <a:lnTo>
                  <a:pt x="279051" y="347091"/>
                </a:lnTo>
                <a:lnTo>
                  <a:pt x="202145" y="347091"/>
                </a:lnTo>
                <a:lnTo>
                  <a:pt x="76911" y="214312"/>
                </a:lnTo>
                <a:lnTo>
                  <a:pt x="202145" y="81534"/>
                </a:lnTo>
                <a:lnTo>
                  <a:pt x="279051" y="81534"/>
                </a:lnTo>
                <a:lnTo>
                  <a:pt x="202145" y="0"/>
                </a:lnTo>
                <a:close/>
              </a:path>
              <a:path w="404495" h="428625">
                <a:moveTo>
                  <a:pt x="279051" y="81534"/>
                </a:moveTo>
                <a:lnTo>
                  <a:pt x="202145" y="81534"/>
                </a:lnTo>
                <a:lnTo>
                  <a:pt x="327380" y="214312"/>
                </a:lnTo>
                <a:lnTo>
                  <a:pt x="202145" y="347091"/>
                </a:lnTo>
                <a:lnTo>
                  <a:pt x="279051" y="347091"/>
                </a:lnTo>
                <a:lnTo>
                  <a:pt x="404291" y="214312"/>
                </a:lnTo>
                <a:lnTo>
                  <a:pt x="279051" y="81534"/>
                </a:lnTo>
                <a:close/>
              </a:path>
            </a:pathLst>
          </a:custGeom>
          <a:solidFill>
            <a:srgbClr val="FFDC27">
              <a:alpha val="19999"/>
            </a:srgbClr>
          </a:solidFill>
        </p:spPr>
        <p:txBody>
          <a:bodyPr wrap="square" lIns="0" tIns="0" rIns="0" bIns="0" rtlCol="0"/>
          <a:lstStyle/>
          <a:p>
            <a:endParaRPr/>
          </a:p>
        </p:txBody>
      </p:sp>
      <p:sp>
        <p:nvSpPr>
          <p:cNvPr id="78" name="object 22">
            <a:extLst>
              <a:ext uri="{FF2B5EF4-FFF2-40B4-BE49-F238E27FC236}">
                <a16:creationId xmlns:a16="http://schemas.microsoft.com/office/drawing/2014/main" id="{946804CD-AD54-D54E-AAC8-54C27338BB78}"/>
              </a:ext>
            </a:extLst>
          </p:cNvPr>
          <p:cNvSpPr/>
          <p:nvPr/>
        </p:nvSpPr>
        <p:spPr>
          <a:xfrm>
            <a:off x="-16191" y="7309922"/>
            <a:ext cx="119606" cy="253624"/>
          </a:xfrm>
          <a:prstGeom prst="rect">
            <a:avLst/>
          </a:prstGeom>
          <a:blipFill>
            <a:blip r:embed="rId2" cstate="print"/>
            <a:stretch>
              <a:fillRect/>
            </a:stretch>
          </a:blipFill>
        </p:spPr>
        <p:txBody>
          <a:bodyPr wrap="square" lIns="0" tIns="0" rIns="0" bIns="0" rtlCol="0"/>
          <a:lstStyle/>
          <a:p>
            <a:endParaRPr/>
          </a:p>
        </p:txBody>
      </p:sp>
      <p:sp>
        <p:nvSpPr>
          <p:cNvPr id="79" name="object 23">
            <a:extLst>
              <a:ext uri="{FF2B5EF4-FFF2-40B4-BE49-F238E27FC236}">
                <a16:creationId xmlns:a16="http://schemas.microsoft.com/office/drawing/2014/main" id="{72B99E3A-113E-214C-9959-659E95643A93}"/>
              </a:ext>
            </a:extLst>
          </p:cNvPr>
          <p:cNvSpPr/>
          <p:nvPr/>
        </p:nvSpPr>
        <p:spPr>
          <a:xfrm>
            <a:off x="-16191" y="8799152"/>
            <a:ext cx="356235" cy="666750"/>
          </a:xfrm>
          <a:custGeom>
            <a:avLst/>
            <a:gdLst/>
            <a:ahLst/>
            <a:cxnLst/>
            <a:rect l="l" t="t" r="r" b="b"/>
            <a:pathLst>
              <a:path w="356235" h="666750">
                <a:moveTo>
                  <a:pt x="0" y="495566"/>
                </a:moveTo>
                <a:lnTo>
                  <a:pt x="0" y="622310"/>
                </a:lnTo>
                <a:lnTo>
                  <a:pt x="41494" y="666305"/>
                </a:lnTo>
                <a:lnTo>
                  <a:pt x="161041" y="539559"/>
                </a:lnTo>
                <a:lnTo>
                  <a:pt x="41494" y="539559"/>
                </a:lnTo>
                <a:lnTo>
                  <a:pt x="0" y="495566"/>
                </a:lnTo>
                <a:close/>
              </a:path>
              <a:path w="356235" h="666750">
                <a:moveTo>
                  <a:pt x="161046" y="126746"/>
                </a:moveTo>
                <a:lnTo>
                  <a:pt x="41494" y="126746"/>
                </a:lnTo>
                <a:lnTo>
                  <a:pt x="236185" y="333146"/>
                </a:lnTo>
                <a:lnTo>
                  <a:pt x="41494" y="539559"/>
                </a:lnTo>
                <a:lnTo>
                  <a:pt x="161041" y="539559"/>
                </a:lnTo>
                <a:lnTo>
                  <a:pt x="355730" y="333146"/>
                </a:lnTo>
                <a:lnTo>
                  <a:pt x="161046" y="126746"/>
                </a:lnTo>
                <a:close/>
              </a:path>
              <a:path w="356235" h="666750">
                <a:moveTo>
                  <a:pt x="41494" y="0"/>
                </a:moveTo>
                <a:lnTo>
                  <a:pt x="0" y="43993"/>
                </a:lnTo>
                <a:lnTo>
                  <a:pt x="0" y="170736"/>
                </a:lnTo>
                <a:lnTo>
                  <a:pt x="41494" y="126746"/>
                </a:lnTo>
                <a:lnTo>
                  <a:pt x="161046" y="126746"/>
                </a:lnTo>
                <a:lnTo>
                  <a:pt x="41494" y="0"/>
                </a:lnTo>
                <a:close/>
              </a:path>
            </a:pathLst>
          </a:custGeom>
          <a:solidFill>
            <a:srgbClr val="FFDC27">
              <a:alpha val="19999"/>
            </a:srgbClr>
          </a:solidFill>
        </p:spPr>
        <p:txBody>
          <a:bodyPr wrap="square" lIns="0" tIns="0" rIns="0" bIns="0" rtlCol="0"/>
          <a:lstStyle/>
          <a:p>
            <a:endParaRPr/>
          </a:p>
        </p:txBody>
      </p:sp>
      <p:sp>
        <p:nvSpPr>
          <p:cNvPr id="80" name="object 24">
            <a:extLst>
              <a:ext uri="{FF2B5EF4-FFF2-40B4-BE49-F238E27FC236}">
                <a16:creationId xmlns:a16="http://schemas.microsoft.com/office/drawing/2014/main" id="{651AFA8D-5D35-9A45-8C9E-E60675AD8B51}"/>
              </a:ext>
            </a:extLst>
          </p:cNvPr>
          <p:cNvSpPr/>
          <p:nvPr/>
        </p:nvSpPr>
        <p:spPr>
          <a:xfrm>
            <a:off x="-16191" y="7996194"/>
            <a:ext cx="56515" cy="119380"/>
          </a:xfrm>
          <a:custGeom>
            <a:avLst/>
            <a:gdLst/>
            <a:ahLst/>
            <a:cxnLst/>
            <a:rect l="l" t="t" r="r" b="b"/>
            <a:pathLst>
              <a:path w="56515" h="119380">
                <a:moveTo>
                  <a:pt x="0" y="0"/>
                </a:moveTo>
                <a:lnTo>
                  <a:pt x="0" y="119354"/>
                </a:lnTo>
                <a:lnTo>
                  <a:pt x="56288" y="59676"/>
                </a:lnTo>
                <a:lnTo>
                  <a:pt x="0" y="0"/>
                </a:lnTo>
                <a:close/>
              </a:path>
            </a:pathLst>
          </a:custGeom>
          <a:solidFill>
            <a:srgbClr val="FFDC27">
              <a:alpha val="19999"/>
            </a:srgbClr>
          </a:solidFill>
        </p:spPr>
        <p:txBody>
          <a:bodyPr wrap="square" lIns="0" tIns="0" rIns="0" bIns="0" rtlCol="0"/>
          <a:lstStyle/>
          <a:p>
            <a:endParaRPr/>
          </a:p>
        </p:txBody>
      </p:sp>
      <p:sp>
        <p:nvSpPr>
          <p:cNvPr id="81" name="object 25">
            <a:extLst>
              <a:ext uri="{FF2B5EF4-FFF2-40B4-BE49-F238E27FC236}">
                <a16:creationId xmlns:a16="http://schemas.microsoft.com/office/drawing/2014/main" id="{C38C3CAB-CF06-514B-A806-8F3315C31B0B}"/>
              </a:ext>
            </a:extLst>
          </p:cNvPr>
          <p:cNvSpPr/>
          <p:nvPr/>
        </p:nvSpPr>
        <p:spPr>
          <a:xfrm>
            <a:off x="448006" y="8100510"/>
            <a:ext cx="516255" cy="547370"/>
          </a:xfrm>
          <a:custGeom>
            <a:avLst/>
            <a:gdLst/>
            <a:ahLst/>
            <a:cxnLst/>
            <a:rect l="l" t="t" r="r" b="b"/>
            <a:pathLst>
              <a:path w="516255" h="547370">
                <a:moveTo>
                  <a:pt x="257975" y="0"/>
                </a:moveTo>
                <a:lnTo>
                  <a:pt x="0" y="273507"/>
                </a:lnTo>
                <a:lnTo>
                  <a:pt x="257975" y="547014"/>
                </a:lnTo>
                <a:lnTo>
                  <a:pt x="356117" y="442963"/>
                </a:lnTo>
                <a:lnTo>
                  <a:pt x="257975" y="442963"/>
                </a:lnTo>
                <a:lnTo>
                  <a:pt x="98145" y="273507"/>
                </a:lnTo>
                <a:lnTo>
                  <a:pt x="257975" y="104051"/>
                </a:lnTo>
                <a:lnTo>
                  <a:pt x="356117" y="104051"/>
                </a:lnTo>
                <a:lnTo>
                  <a:pt x="257975" y="0"/>
                </a:lnTo>
                <a:close/>
              </a:path>
              <a:path w="516255" h="547370">
                <a:moveTo>
                  <a:pt x="356117" y="104051"/>
                </a:moveTo>
                <a:lnTo>
                  <a:pt x="257975" y="104051"/>
                </a:lnTo>
                <a:lnTo>
                  <a:pt x="417804" y="273507"/>
                </a:lnTo>
                <a:lnTo>
                  <a:pt x="257975" y="442963"/>
                </a:lnTo>
                <a:lnTo>
                  <a:pt x="356117" y="442963"/>
                </a:lnTo>
                <a:lnTo>
                  <a:pt x="515950" y="273507"/>
                </a:lnTo>
                <a:lnTo>
                  <a:pt x="356117" y="104051"/>
                </a:lnTo>
                <a:close/>
              </a:path>
            </a:pathLst>
          </a:custGeom>
          <a:solidFill>
            <a:srgbClr val="FFDC27">
              <a:alpha val="19999"/>
            </a:srgbClr>
          </a:solidFill>
        </p:spPr>
        <p:txBody>
          <a:bodyPr wrap="square" lIns="0" tIns="0" rIns="0" bIns="0" rtlCol="0"/>
          <a:lstStyle/>
          <a:p>
            <a:endParaRPr/>
          </a:p>
        </p:txBody>
      </p:sp>
      <p:sp>
        <p:nvSpPr>
          <p:cNvPr id="82" name="object 26">
            <a:extLst>
              <a:ext uri="{FF2B5EF4-FFF2-40B4-BE49-F238E27FC236}">
                <a16:creationId xmlns:a16="http://schemas.microsoft.com/office/drawing/2014/main" id="{C421048D-6E62-E044-B8F0-96980663AD6B}"/>
              </a:ext>
            </a:extLst>
          </p:cNvPr>
          <p:cNvSpPr/>
          <p:nvPr/>
        </p:nvSpPr>
        <p:spPr>
          <a:xfrm>
            <a:off x="-16191" y="8266443"/>
            <a:ext cx="287020" cy="351790"/>
          </a:xfrm>
          <a:custGeom>
            <a:avLst/>
            <a:gdLst/>
            <a:ahLst/>
            <a:cxnLst/>
            <a:rect l="l" t="t" r="r" b="b"/>
            <a:pathLst>
              <a:path w="287020" h="351789">
                <a:moveTo>
                  <a:pt x="120957" y="0"/>
                </a:moveTo>
                <a:lnTo>
                  <a:pt x="0" y="128245"/>
                </a:lnTo>
                <a:lnTo>
                  <a:pt x="0" y="223519"/>
                </a:lnTo>
                <a:lnTo>
                  <a:pt x="120957" y="351764"/>
                </a:lnTo>
                <a:lnTo>
                  <a:pt x="184070" y="284848"/>
                </a:lnTo>
                <a:lnTo>
                  <a:pt x="120957" y="284848"/>
                </a:lnTo>
                <a:lnTo>
                  <a:pt x="18176" y="175882"/>
                </a:lnTo>
                <a:lnTo>
                  <a:pt x="120957" y="66916"/>
                </a:lnTo>
                <a:lnTo>
                  <a:pt x="184070" y="66916"/>
                </a:lnTo>
                <a:lnTo>
                  <a:pt x="120957" y="0"/>
                </a:lnTo>
                <a:close/>
              </a:path>
              <a:path w="287020" h="351789">
                <a:moveTo>
                  <a:pt x="184070" y="66916"/>
                </a:moveTo>
                <a:lnTo>
                  <a:pt x="120957" y="66916"/>
                </a:lnTo>
                <a:lnTo>
                  <a:pt x="223738" y="175882"/>
                </a:lnTo>
                <a:lnTo>
                  <a:pt x="120957" y="284848"/>
                </a:lnTo>
                <a:lnTo>
                  <a:pt x="184070" y="284848"/>
                </a:lnTo>
                <a:lnTo>
                  <a:pt x="286844" y="175882"/>
                </a:lnTo>
                <a:lnTo>
                  <a:pt x="184070" y="66916"/>
                </a:lnTo>
                <a:close/>
              </a:path>
            </a:pathLst>
          </a:custGeom>
          <a:solidFill>
            <a:srgbClr val="FFDC27">
              <a:alpha val="19999"/>
            </a:srgbClr>
          </a:solidFill>
        </p:spPr>
        <p:txBody>
          <a:bodyPr wrap="square" lIns="0" tIns="0" rIns="0" bIns="0" rtlCol="0"/>
          <a:lstStyle/>
          <a:p>
            <a:endParaRPr/>
          </a:p>
        </p:txBody>
      </p:sp>
      <p:sp>
        <p:nvSpPr>
          <p:cNvPr id="83" name="object 27">
            <a:extLst>
              <a:ext uri="{FF2B5EF4-FFF2-40B4-BE49-F238E27FC236}">
                <a16:creationId xmlns:a16="http://schemas.microsoft.com/office/drawing/2014/main" id="{1DC4EC86-A143-2543-AC59-EA9A55E1C24D}"/>
              </a:ext>
            </a:extLst>
          </p:cNvPr>
          <p:cNvSpPr/>
          <p:nvPr/>
        </p:nvSpPr>
        <p:spPr>
          <a:xfrm>
            <a:off x="966655" y="8824648"/>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84" name="object 28">
            <a:extLst>
              <a:ext uri="{FF2B5EF4-FFF2-40B4-BE49-F238E27FC236}">
                <a16:creationId xmlns:a16="http://schemas.microsoft.com/office/drawing/2014/main" id="{7A0F7754-3D25-2240-8AE0-91E6C347AC6D}"/>
              </a:ext>
            </a:extLst>
          </p:cNvPr>
          <p:cNvSpPr/>
          <p:nvPr/>
        </p:nvSpPr>
        <p:spPr>
          <a:xfrm>
            <a:off x="270657" y="8618206"/>
            <a:ext cx="265430" cy="281940"/>
          </a:xfrm>
          <a:custGeom>
            <a:avLst/>
            <a:gdLst/>
            <a:ahLst/>
            <a:cxnLst/>
            <a:rect l="l" t="t" r="r" b="b"/>
            <a:pathLst>
              <a:path w="265430" h="281939">
                <a:moveTo>
                  <a:pt x="132715" y="0"/>
                </a:moveTo>
                <a:lnTo>
                  <a:pt x="0" y="140703"/>
                </a:lnTo>
                <a:lnTo>
                  <a:pt x="132715" y="281406"/>
                </a:lnTo>
                <a:lnTo>
                  <a:pt x="183206" y="227876"/>
                </a:lnTo>
                <a:lnTo>
                  <a:pt x="132715" y="227876"/>
                </a:lnTo>
                <a:lnTo>
                  <a:pt x="50495" y="140703"/>
                </a:lnTo>
                <a:lnTo>
                  <a:pt x="132715" y="53530"/>
                </a:lnTo>
                <a:lnTo>
                  <a:pt x="183206" y="53530"/>
                </a:lnTo>
                <a:lnTo>
                  <a:pt x="132715" y="0"/>
                </a:lnTo>
                <a:close/>
              </a:path>
              <a:path w="265430" h="281939">
                <a:moveTo>
                  <a:pt x="183206" y="53530"/>
                </a:moveTo>
                <a:lnTo>
                  <a:pt x="132715" y="53530"/>
                </a:lnTo>
                <a:lnTo>
                  <a:pt x="214934" y="140703"/>
                </a:lnTo>
                <a:lnTo>
                  <a:pt x="132715" y="227876"/>
                </a:lnTo>
                <a:lnTo>
                  <a:pt x="183206" y="227876"/>
                </a:lnTo>
                <a:lnTo>
                  <a:pt x="265430" y="140703"/>
                </a:lnTo>
                <a:lnTo>
                  <a:pt x="183206" y="53530"/>
                </a:lnTo>
                <a:close/>
              </a:path>
            </a:pathLst>
          </a:custGeom>
          <a:solidFill>
            <a:srgbClr val="FFDC27">
              <a:alpha val="19999"/>
            </a:srgbClr>
          </a:solidFill>
        </p:spPr>
        <p:txBody>
          <a:bodyPr wrap="square" lIns="0" tIns="0" rIns="0" bIns="0" rtlCol="0"/>
          <a:lstStyle/>
          <a:p>
            <a:endParaRPr/>
          </a:p>
        </p:txBody>
      </p:sp>
      <p:sp>
        <p:nvSpPr>
          <p:cNvPr id="85" name="object 29">
            <a:extLst>
              <a:ext uri="{FF2B5EF4-FFF2-40B4-BE49-F238E27FC236}">
                <a16:creationId xmlns:a16="http://schemas.microsoft.com/office/drawing/2014/main" id="{FD4FCDE9-86B7-1A49-8ACF-9F5329451FD3}"/>
              </a:ext>
            </a:extLst>
          </p:cNvPr>
          <p:cNvSpPr/>
          <p:nvPr/>
        </p:nvSpPr>
        <p:spPr>
          <a:xfrm>
            <a:off x="1964756" y="8389961"/>
            <a:ext cx="265430" cy="281940"/>
          </a:xfrm>
          <a:custGeom>
            <a:avLst/>
            <a:gdLst/>
            <a:ahLst/>
            <a:cxnLst/>
            <a:rect l="l" t="t" r="r" b="b"/>
            <a:pathLst>
              <a:path w="265430" h="281939">
                <a:moveTo>
                  <a:pt x="132714" y="0"/>
                </a:moveTo>
                <a:lnTo>
                  <a:pt x="0" y="140703"/>
                </a:lnTo>
                <a:lnTo>
                  <a:pt x="132714" y="281406"/>
                </a:lnTo>
                <a:lnTo>
                  <a:pt x="183206" y="227876"/>
                </a:lnTo>
                <a:lnTo>
                  <a:pt x="132714" y="227876"/>
                </a:lnTo>
                <a:lnTo>
                  <a:pt x="50495" y="140703"/>
                </a:lnTo>
                <a:lnTo>
                  <a:pt x="132714" y="53530"/>
                </a:lnTo>
                <a:lnTo>
                  <a:pt x="183206" y="53530"/>
                </a:lnTo>
                <a:lnTo>
                  <a:pt x="132714" y="0"/>
                </a:lnTo>
                <a:close/>
              </a:path>
              <a:path w="265430" h="281939">
                <a:moveTo>
                  <a:pt x="183206" y="53530"/>
                </a:moveTo>
                <a:lnTo>
                  <a:pt x="132714" y="53530"/>
                </a:lnTo>
                <a:lnTo>
                  <a:pt x="214934" y="140703"/>
                </a:lnTo>
                <a:lnTo>
                  <a:pt x="132714" y="227876"/>
                </a:lnTo>
                <a:lnTo>
                  <a:pt x="183206" y="227876"/>
                </a:lnTo>
                <a:lnTo>
                  <a:pt x="265429" y="140703"/>
                </a:lnTo>
                <a:lnTo>
                  <a:pt x="183206" y="53530"/>
                </a:lnTo>
                <a:close/>
              </a:path>
            </a:pathLst>
          </a:custGeom>
          <a:solidFill>
            <a:srgbClr val="FFDC27">
              <a:alpha val="19999"/>
            </a:srgbClr>
          </a:solidFill>
        </p:spPr>
        <p:txBody>
          <a:bodyPr wrap="square" lIns="0" tIns="0" rIns="0" bIns="0" rtlCol="0"/>
          <a:lstStyle/>
          <a:p>
            <a:endParaRPr/>
          </a:p>
        </p:txBody>
      </p:sp>
      <p:pic>
        <p:nvPicPr>
          <p:cNvPr id="86" name="Picture 85" descr="A close up of a sign&#10;&#10;Description automatically generated">
            <a:extLst>
              <a:ext uri="{FF2B5EF4-FFF2-40B4-BE49-F238E27FC236}">
                <a16:creationId xmlns:a16="http://schemas.microsoft.com/office/drawing/2014/main" id="{9B80DED4-7F68-1048-BBDE-73C924F4B5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2609" y="8115300"/>
            <a:ext cx="1638300" cy="1638300"/>
          </a:xfrm>
          <a:prstGeom prst="rect">
            <a:avLst/>
          </a:prstGeom>
        </p:spPr>
      </p:pic>
      <p:sp>
        <p:nvSpPr>
          <p:cNvPr id="87" name="Rectangle 86">
            <a:extLst>
              <a:ext uri="{FF2B5EF4-FFF2-40B4-BE49-F238E27FC236}">
                <a16:creationId xmlns:a16="http://schemas.microsoft.com/office/drawing/2014/main" id="{6E35F04D-2400-914C-AB98-AD77E6C1EE1A}"/>
              </a:ext>
            </a:extLst>
          </p:cNvPr>
          <p:cNvSpPr/>
          <p:nvPr/>
        </p:nvSpPr>
        <p:spPr>
          <a:xfrm>
            <a:off x="5622609" y="6226287"/>
            <a:ext cx="1638299" cy="1012713"/>
          </a:xfrm>
          <a:prstGeom prst="rect">
            <a:avLst/>
          </a:prstGeom>
        </p:spPr>
        <p:txBody>
          <a:bodyPr wrap="square">
            <a:spAutoFit/>
          </a:bodyPr>
          <a:lstStyle/>
          <a:p>
            <a:pPr marL="16435">
              <a:spcBef>
                <a:spcPts val="1100"/>
              </a:spcBef>
            </a:pPr>
            <a:r>
              <a:rPr lang="en-US" sz="1400" spc="-6" dirty="0">
                <a:solidFill>
                  <a:srgbClr val="3B1C0E"/>
                </a:solidFill>
                <a:latin typeface="Montserrat Medium" pitchFamily="2" charset="77"/>
                <a:cs typeface="Source Sans Pro"/>
              </a:rPr>
              <a:t>Lorem ipsum</a:t>
            </a:r>
            <a:endParaRPr lang="en-US" sz="1400" dirty="0">
              <a:solidFill>
                <a:srgbClr val="3B1C0E"/>
              </a:solidFill>
              <a:latin typeface="Montserrat Medium" pitchFamily="2" charset="77"/>
              <a:cs typeface="Source Sans Pro"/>
            </a:endParaRPr>
          </a:p>
          <a:p>
            <a:pPr marL="16435" marR="6574" indent="10683">
              <a:lnSpc>
                <a:spcPct val="150000"/>
              </a:lnSpc>
              <a:spcBef>
                <a:spcPts val="311"/>
              </a:spcBef>
            </a:pPr>
            <a:r>
              <a:rPr lang="en-US" sz="1000" spc="-13" dirty="0">
                <a:solidFill>
                  <a:srgbClr val="3B1C0E"/>
                </a:solidFill>
                <a:latin typeface="Montserrat" pitchFamily="2" charset="77"/>
                <a:cs typeface="Source Sans Pro"/>
              </a:rPr>
              <a:t>Lorem ipsum dolor sit amet, consectetuer adipiscing elit. </a:t>
            </a:r>
            <a:endParaRPr lang="en-US" sz="1000" dirty="0">
              <a:solidFill>
                <a:srgbClr val="3B1C0E"/>
              </a:solidFill>
              <a:latin typeface="Montserrat" pitchFamily="2" charset="77"/>
              <a:cs typeface="Source Sans Pro"/>
            </a:endParaRPr>
          </a:p>
        </p:txBody>
      </p:sp>
    </p:spTree>
    <p:extLst>
      <p:ext uri="{BB962C8B-B14F-4D97-AF65-F5344CB8AC3E}">
        <p14:creationId xmlns:p14="http://schemas.microsoft.com/office/powerpoint/2010/main" val="149189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bk object 16">
            <a:extLst>
              <a:ext uri="{FF2B5EF4-FFF2-40B4-BE49-F238E27FC236}">
                <a16:creationId xmlns:a16="http://schemas.microsoft.com/office/drawing/2014/main" id="{5E55B1AA-734D-064F-A3C8-76ABC3B79278}"/>
              </a:ext>
            </a:extLst>
          </p:cNvPr>
          <p:cNvSpPr/>
          <p:nvPr/>
        </p:nvSpPr>
        <p:spPr>
          <a:xfrm>
            <a:off x="0" y="0"/>
            <a:ext cx="5219700" cy="3520440"/>
          </a:xfrm>
          <a:custGeom>
            <a:avLst/>
            <a:gdLst/>
            <a:ahLst/>
            <a:cxnLst/>
            <a:rect l="l" t="t" r="r" b="b"/>
            <a:pathLst>
              <a:path w="5219700" h="3520440">
                <a:moveTo>
                  <a:pt x="0" y="3520440"/>
                </a:moveTo>
                <a:lnTo>
                  <a:pt x="5219700" y="3520440"/>
                </a:lnTo>
                <a:lnTo>
                  <a:pt x="5219700" y="0"/>
                </a:lnTo>
                <a:lnTo>
                  <a:pt x="0" y="0"/>
                </a:lnTo>
                <a:lnTo>
                  <a:pt x="0" y="3520440"/>
                </a:lnTo>
                <a:close/>
              </a:path>
            </a:pathLst>
          </a:custGeom>
          <a:solidFill>
            <a:srgbClr val="FFDC27"/>
          </a:solidFill>
        </p:spPr>
        <p:txBody>
          <a:bodyPr wrap="square" lIns="0" tIns="0" rIns="0" bIns="0" rtlCol="0"/>
          <a:lstStyle/>
          <a:p>
            <a:endParaRPr/>
          </a:p>
        </p:txBody>
      </p:sp>
      <p:sp>
        <p:nvSpPr>
          <p:cNvPr id="15" name="bk object 17">
            <a:extLst>
              <a:ext uri="{FF2B5EF4-FFF2-40B4-BE49-F238E27FC236}">
                <a16:creationId xmlns:a16="http://schemas.microsoft.com/office/drawing/2014/main" id="{22FF8B84-2528-5A42-AE0D-3A984FF4BC96}"/>
              </a:ext>
            </a:extLst>
          </p:cNvPr>
          <p:cNvSpPr/>
          <p:nvPr/>
        </p:nvSpPr>
        <p:spPr>
          <a:xfrm>
            <a:off x="0" y="5029200"/>
            <a:ext cx="5219700" cy="3520440"/>
          </a:xfrm>
          <a:custGeom>
            <a:avLst/>
            <a:gdLst/>
            <a:ahLst/>
            <a:cxnLst/>
            <a:rect l="l" t="t" r="r" b="b"/>
            <a:pathLst>
              <a:path w="5219700" h="3520440">
                <a:moveTo>
                  <a:pt x="0" y="3520440"/>
                </a:moveTo>
                <a:lnTo>
                  <a:pt x="5219700" y="3520440"/>
                </a:lnTo>
                <a:lnTo>
                  <a:pt x="5219700" y="0"/>
                </a:lnTo>
                <a:lnTo>
                  <a:pt x="0" y="0"/>
                </a:lnTo>
                <a:lnTo>
                  <a:pt x="0" y="3520440"/>
                </a:lnTo>
                <a:close/>
              </a:path>
            </a:pathLst>
          </a:custGeom>
          <a:solidFill>
            <a:srgbClr val="FFDC27"/>
          </a:solidFill>
        </p:spPr>
        <p:txBody>
          <a:bodyPr wrap="square" lIns="0" tIns="0" rIns="0" bIns="0" rtlCol="0"/>
          <a:lstStyle/>
          <a:p>
            <a:endParaRPr/>
          </a:p>
        </p:txBody>
      </p:sp>
      <p:sp>
        <p:nvSpPr>
          <p:cNvPr id="4" name="object 4"/>
          <p:cNvSpPr txBox="1"/>
          <p:nvPr/>
        </p:nvSpPr>
        <p:spPr>
          <a:xfrm>
            <a:off x="2062988" y="3784801"/>
            <a:ext cx="1429385" cy="43688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231F20"/>
                </a:solidFill>
                <a:latin typeface="SourceSansPro-Semibold"/>
                <a:cs typeface="SourceSansPro-Semibold"/>
              </a:rPr>
              <a:t>Office</a:t>
            </a:r>
            <a:r>
              <a:rPr sz="900" b="1" spc="-5" dirty="0">
                <a:solidFill>
                  <a:srgbClr val="231F20"/>
                </a:solidFill>
                <a:latin typeface="SourceSansPro-Semibold"/>
                <a:cs typeface="SourceSansPro-Semibold"/>
              </a:rPr>
              <a:t> </a:t>
            </a:r>
            <a:r>
              <a:rPr sz="900" b="1" dirty="0">
                <a:solidFill>
                  <a:srgbClr val="231F20"/>
                </a:solidFill>
                <a:latin typeface="SourceSansPro-Semibold"/>
                <a:cs typeface="SourceSansPro-Semibold"/>
              </a:rPr>
              <a:t>name</a:t>
            </a:r>
            <a:endParaRPr sz="900">
              <a:latin typeface="SourceSansPro-Semibold"/>
              <a:cs typeface="SourceSansPro-Semibold"/>
            </a:endParaRPr>
          </a:p>
          <a:p>
            <a:pPr marL="12700" marR="5080">
              <a:lnSpc>
                <a:spcPct val="100000"/>
              </a:lnSpc>
            </a:pPr>
            <a:r>
              <a:rPr sz="900" dirty="0">
                <a:solidFill>
                  <a:srgbClr val="231F20"/>
                </a:solidFill>
                <a:latin typeface="SourceSansPro-Light"/>
                <a:cs typeface="SourceSansPro-Light"/>
              </a:rPr>
              <a:t>1903 W </a:t>
            </a:r>
            <a:r>
              <a:rPr sz="900" spc="-5" dirty="0">
                <a:solidFill>
                  <a:srgbClr val="231F20"/>
                </a:solidFill>
                <a:latin typeface="SourceSansPro-Light"/>
                <a:cs typeface="SourceSansPro-Light"/>
              </a:rPr>
              <a:t>Michigan </a:t>
            </a:r>
            <a:r>
              <a:rPr sz="900" dirty="0">
                <a:solidFill>
                  <a:srgbClr val="231F20"/>
                </a:solidFill>
                <a:latin typeface="SourceSansPro-Light"/>
                <a:cs typeface="SourceSansPro-Light"/>
              </a:rPr>
              <a:t>Ave  </a:t>
            </a:r>
            <a:r>
              <a:rPr sz="900" spc="-5" dirty="0">
                <a:solidFill>
                  <a:srgbClr val="231F20"/>
                </a:solidFill>
                <a:latin typeface="SourceSansPro-Light"/>
                <a:cs typeface="SourceSansPro-Light"/>
              </a:rPr>
              <a:t>Kalamazoo </a:t>
            </a:r>
            <a:r>
              <a:rPr sz="900" dirty="0">
                <a:solidFill>
                  <a:srgbClr val="231F20"/>
                </a:solidFill>
                <a:latin typeface="SourceSansPro-Light"/>
                <a:cs typeface="SourceSansPro-Light"/>
              </a:rPr>
              <a:t>MI 49008-mail</a:t>
            </a:r>
            <a:r>
              <a:rPr sz="900" spc="-50" dirty="0">
                <a:solidFill>
                  <a:srgbClr val="231F20"/>
                </a:solidFill>
                <a:latin typeface="SourceSansPro-Light"/>
                <a:cs typeface="SourceSansPro-Light"/>
              </a:rPr>
              <a:t> </a:t>
            </a:r>
            <a:r>
              <a:rPr sz="900" spc="-10" dirty="0">
                <a:solidFill>
                  <a:srgbClr val="231F20"/>
                </a:solidFill>
                <a:latin typeface="SourceSansPro-Light"/>
                <a:cs typeface="SourceSansPro-Light"/>
              </a:rPr>
              <a:t>stop</a:t>
            </a:r>
            <a:endParaRPr sz="900">
              <a:latin typeface="SourceSansPro-Light"/>
              <a:cs typeface="SourceSansPro-Light"/>
            </a:endParaRPr>
          </a:p>
        </p:txBody>
      </p:sp>
      <p:sp>
        <p:nvSpPr>
          <p:cNvPr id="6" name="object 6"/>
          <p:cNvSpPr/>
          <p:nvPr/>
        </p:nvSpPr>
        <p:spPr>
          <a:xfrm>
            <a:off x="0" y="3520440"/>
            <a:ext cx="7772400" cy="137160"/>
          </a:xfrm>
          <a:custGeom>
            <a:avLst/>
            <a:gdLst/>
            <a:ahLst/>
            <a:cxnLst/>
            <a:rect l="l" t="t" r="r" b="b"/>
            <a:pathLst>
              <a:path w="7772400" h="137160">
                <a:moveTo>
                  <a:pt x="0" y="137159"/>
                </a:moveTo>
                <a:lnTo>
                  <a:pt x="7772400" y="137159"/>
                </a:lnTo>
                <a:lnTo>
                  <a:pt x="7772400" y="0"/>
                </a:lnTo>
                <a:lnTo>
                  <a:pt x="0" y="0"/>
                </a:lnTo>
                <a:lnTo>
                  <a:pt x="0" y="137159"/>
                </a:lnTo>
                <a:close/>
              </a:path>
            </a:pathLst>
          </a:custGeom>
          <a:solidFill>
            <a:srgbClr val="00A1D2"/>
          </a:solidFill>
          <a:ln>
            <a:noFill/>
          </a:ln>
        </p:spPr>
        <p:txBody>
          <a:bodyPr wrap="square" lIns="0" tIns="0" rIns="0" bIns="0" rtlCol="0"/>
          <a:lstStyle/>
          <a:p>
            <a:endParaRPr/>
          </a:p>
        </p:txBody>
      </p:sp>
      <p:sp>
        <p:nvSpPr>
          <p:cNvPr id="8" name="object 8"/>
          <p:cNvSpPr txBox="1"/>
          <p:nvPr/>
        </p:nvSpPr>
        <p:spPr>
          <a:xfrm>
            <a:off x="5373115" y="423162"/>
            <a:ext cx="2094485" cy="1047146"/>
          </a:xfrm>
          <a:prstGeom prst="rect">
            <a:avLst/>
          </a:prstGeom>
        </p:spPr>
        <p:txBody>
          <a:bodyPr vert="horz" wrap="square" lIns="0" tIns="12700" rIns="0" bIns="0" rtlCol="0">
            <a:spAutoFit/>
          </a:bodyPr>
          <a:lstStyle/>
          <a:p>
            <a:pPr marL="12700" marR="5080">
              <a:lnSpc>
                <a:spcPct val="142300"/>
              </a:lnSpc>
              <a:spcBef>
                <a:spcPts val="100"/>
              </a:spcBef>
            </a:pPr>
            <a:r>
              <a:rPr lang="en-US" sz="1200" b="1" spc="-5" dirty="0">
                <a:solidFill>
                  <a:srgbClr val="3B1C0E"/>
                </a:solidFill>
                <a:latin typeface="Montserrat SemiBold" pitchFamily="2" charset="77"/>
                <a:cs typeface="Montserrat"/>
              </a:rPr>
              <a:t>Lorem ipsum dolor sit</a:t>
            </a:r>
          </a:p>
          <a:p>
            <a:pPr marL="12700" marR="5080">
              <a:lnSpc>
                <a:spcPct val="142300"/>
              </a:lnSpc>
              <a:spcBef>
                <a:spcPts val="100"/>
              </a:spcBef>
            </a:pPr>
            <a:r>
              <a:rPr lang="en-US" sz="1200" dirty="0">
                <a:solidFill>
                  <a:srgbClr val="3B1C0E"/>
                </a:solidFill>
                <a:latin typeface="Montserrat"/>
                <a:cs typeface="Montserrat"/>
              </a:rPr>
              <a:t>Lorem ipsum dolor sit amet, consectetuer adipiscing elit. </a:t>
            </a:r>
          </a:p>
        </p:txBody>
      </p:sp>
      <p:pic>
        <p:nvPicPr>
          <p:cNvPr id="10" name="Picture 9" descr="A close up of a sign&#10;&#10;Description automatically generated">
            <a:extLst>
              <a:ext uri="{FF2B5EF4-FFF2-40B4-BE49-F238E27FC236}">
                <a16:creationId xmlns:a16="http://schemas.microsoft.com/office/drawing/2014/main" id="{C70AF894-E8D8-3843-B961-ED3F041EF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733800"/>
            <a:ext cx="1573953" cy="495300"/>
          </a:xfrm>
          <a:prstGeom prst="rect">
            <a:avLst/>
          </a:prstGeom>
        </p:spPr>
      </p:pic>
      <p:sp>
        <p:nvSpPr>
          <p:cNvPr id="12" name="object 3">
            <a:extLst>
              <a:ext uri="{FF2B5EF4-FFF2-40B4-BE49-F238E27FC236}">
                <a16:creationId xmlns:a16="http://schemas.microsoft.com/office/drawing/2014/main" id="{5FCAB844-265B-BA49-A86C-B0A8346D113F}"/>
              </a:ext>
            </a:extLst>
          </p:cNvPr>
          <p:cNvSpPr txBox="1"/>
          <p:nvPr/>
        </p:nvSpPr>
        <p:spPr>
          <a:xfrm>
            <a:off x="520700" y="424481"/>
            <a:ext cx="4626420" cy="379591"/>
          </a:xfrm>
          <a:prstGeom prst="rect">
            <a:avLst/>
          </a:prstGeom>
        </p:spPr>
        <p:txBody>
          <a:bodyPr vert="horz" wrap="square" lIns="0" tIns="101600" rIns="0" bIns="0" rtlCol="0">
            <a:spAutoFit/>
          </a:bodyPr>
          <a:lstStyle/>
          <a:p>
            <a:pPr marL="12700">
              <a:lnSpc>
                <a:spcPct val="100000"/>
              </a:lnSpc>
              <a:spcBef>
                <a:spcPts val="800"/>
              </a:spcBef>
            </a:pPr>
            <a:r>
              <a:rPr lang="en-US" sz="1800" b="1" dirty="0">
                <a:solidFill>
                  <a:srgbClr val="00A1D2"/>
                </a:solidFill>
                <a:latin typeface="Montserrat" pitchFamily="2" charset="77"/>
                <a:cs typeface="Montserrat-Medium"/>
              </a:rPr>
              <a:t>Lorem ipsum dolor sit </a:t>
            </a:r>
            <a:r>
              <a:rPr lang="en-US" sz="1800" b="1" dirty="0" err="1">
                <a:solidFill>
                  <a:srgbClr val="00A1D2"/>
                </a:solidFill>
                <a:latin typeface="Montserrat" pitchFamily="2" charset="77"/>
                <a:cs typeface="Montserrat-Medium"/>
              </a:rPr>
              <a:t>amet</a:t>
            </a:r>
            <a:endParaRPr lang="en-US" sz="1800" b="1" dirty="0">
              <a:solidFill>
                <a:srgbClr val="00A1D2"/>
              </a:solidFill>
              <a:latin typeface="Montserrat" pitchFamily="2" charset="77"/>
              <a:cs typeface="Montserrat-Medium"/>
            </a:endParaRPr>
          </a:p>
        </p:txBody>
      </p:sp>
      <p:sp>
        <p:nvSpPr>
          <p:cNvPr id="13" name="Rectangle 12">
            <a:extLst>
              <a:ext uri="{FF2B5EF4-FFF2-40B4-BE49-F238E27FC236}">
                <a16:creationId xmlns:a16="http://schemas.microsoft.com/office/drawing/2014/main" id="{E8362965-1E5E-544C-B34B-07A5D52EED37}"/>
              </a:ext>
            </a:extLst>
          </p:cNvPr>
          <p:cNvSpPr/>
          <p:nvPr/>
        </p:nvSpPr>
        <p:spPr>
          <a:xfrm>
            <a:off x="457200" y="762000"/>
            <a:ext cx="4038600" cy="2446439"/>
          </a:xfrm>
          <a:prstGeom prst="rect">
            <a:avLst/>
          </a:prstGeom>
        </p:spPr>
        <p:txBody>
          <a:bodyPr wrap="square">
            <a:spAutoFit/>
          </a:bodyPr>
          <a:lstStyle/>
          <a:p>
            <a:pPr>
              <a:lnSpc>
                <a:spcPct val="150000"/>
              </a:lnSpc>
            </a:pPr>
            <a:r>
              <a:rPr lang="en-US" sz="1200" dirty="0">
                <a:solidFill>
                  <a:srgbClr val="3B1C0E"/>
                </a:solidFill>
                <a:latin typeface="Montserrat Medium" pitchFamily="2" charset="77"/>
                <a:cs typeface="Montserrat-Medium"/>
              </a:rPr>
              <a:t>Lorem ipsum dolor sit </a:t>
            </a:r>
            <a:r>
              <a:rPr lang="en-US" sz="1200" dirty="0" err="1">
                <a:solidFill>
                  <a:srgbClr val="3B1C0E"/>
                </a:solidFill>
                <a:latin typeface="Montserrat Medium" pitchFamily="2" charset="77"/>
                <a:cs typeface="Montserrat-Medium"/>
              </a:rPr>
              <a:t>amet</a:t>
            </a:r>
            <a:endParaRPr lang="en-US" sz="1200" dirty="0">
              <a:solidFill>
                <a:srgbClr val="3B1C0E"/>
              </a:solidFill>
              <a:latin typeface="Montserrat Medium" pitchFamily="2" charset="77"/>
              <a:cs typeface="Montserrat-Medium"/>
            </a:endParaRPr>
          </a:p>
          <a:p>
            <a:pPr>
              <a:lnSpc>
                <a:spcPct val="150000"/>
              </a:lnSpc>
            </a:pPr>
            <a:r>
              <a:rPr lang="en-US" sz="1000" dirty="0">
                <a:latin typeface="Montserrat Medium" pitchFamily="2" charset="77"/>
                <a:cs typeface="Montserrat-Medium"/>
              </a:rPr>
              <a:t>Lorem ipsum dolor sit </a:t>
            </a:r>
            <a:r>
              <a:rPr lang="en-US" sz="1000" dirty="0" err="1">
                <a:latin typeface="Montserrat Medium" pitchFamily="2" charset="77"/>
                <a:cs typeface="Montserrat-Medium"/>
              </a:rPr>
              <a:t>amet</a:t>
            </a:r>
            <a:endParaRPr lang="en-US" sz="1000" dirty="0">
              <a:latin typeface="Montserrat Medium" pitchFamily="2" charset="77"/>
              <a:cs typeface="Montserrat-Medium"/>
            </a:endParaRPr>
          </a:p>
          <a:p>
            <a:pPr>
              <a:lnSpc>
                <a:spcPct val="150000"/>
              </a:lnSpc>
            </a:pPr>
            <a:r>
              <a:rPr lang="en-US" sz="900" dirty="0">
                <a:latin typeface="Montserrat" pitchFamily="2" charset="77"/>
              </a:rPr>
              <a:t>From one Bronco to another, we’re thrilled to welcome you. Over the next four years, you can look forward to having the entire WMU team support your success. Your new university home is more than a place to grow your knowledge… it’s the perfect environment to grow your passions and create greater outcomes. </a:t>
            </a:r>
          </a:p>
          <a:p>
            <a:pPr>
              <a:lnSpc>
                <a:spcPct val="150000"/>
              </a:lnSpc>
            </a:pPr>
            <a:endParaRPr lang="en-US" sz="500" dirty="0">
              <a:latin typeface="Montserrat" pitchFamily="2" charset="77"/>
            </a:endParaRPr>
          </a:p>
          <a:p>
            <a:pPr>
              <a:lnSpc>
                <a:spcPct val="150000"/>
              </a:lnSpc>
            </a:pPr>
            <a:r>
              <a:rPr lang="en-US" sz="900" dirty="0">
                <a:latin typeface="Montserrat" pitchFamily="2" charset="77"/>
              </a:rPr>
              <a:t>Here you’ll envision your purpose, explore well-being, invent your career and discover flexibility through a reimagined academic experience we call Rethink Smart.</a:t>
            </a:r>
          </a:p>
        </p:txBody>
      </p:sp>
      <p:sp>
        <p:nvSpPr>
          <p:cNvPr id="34" name="object 4">
            <a:extLst>
              <a:ext uri="{FF2B5EF4-FFF2-40B4-BE49-F238E27FC236}">
                <a16:creationId xmlns:a16="http://schemas.microsoft.com/office/drawing/2014/main" id="{84FD1237-4E50-2143-B1C7-08C9010F3D25}"/>
              </a:ext>
            </a:extLst>
          </p:cNvPr>
          <p:cNvSpPr txBox="1"/>
          <p:nvPr/>
        </p:nvSpPr>
        <p:spPr>
          <a:xfrm>
            <a:off x="2062988" y="8810030"/>
            <a:ext cx="1429385" cy="43688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231F20"/>
                </a:solidFill>
                <a:latin typeface="SourceSansPro-Semibold"/>
                <a:cs typeface="SourceSansPro-Semibold"/>
              </a:rPr>
              <a:t>Office</a:t>
            </a:r>
            <a:r>
              <a:rPr sz="900" b="1" spc="-5" dirty="0">
                <a:solidFill>
                  <a:srgbClr val="231F20"/>
                </a:solidFill>
                <a:latin typeface="SourceSansPro-Semibold"/>
                <a:cs typeface="SourceSansPro-Semibold"/>
              </a:rPr>
              <a:t> </a:t>
            </a:r>
            <a:r>
              <a:rPr sz="900" b="1" dirty="0">
                <a:solidFill>
                  <a:srgbClr val="231F20"/>
                </a:solidFill>
                <a:latin typeface="SourceSansPro-Semibold"/>
                <a:cs typeface="SourceSansPro-Semibold"/>
              </a:rPr>
              <a:t>name</a:t>
            </a:r>
            <a:endParaRPr sz="900">
              <a:latin typeface="SourceSansPro-Semibold"/>
              <a:cs typeface="SourceSansPro-Semibold"/>
            </a:endParaRPr>
          </a:p>
          <a:p>
            <a:pPr marL="12700" marR="5080">
              <a:lnSpc>
                <a:spcPct val="100000"/>
              </a:lnSpc>
            </a:pPr>
            <a:r>
              <a:rPr sz="900" dirty="0">
                <a:solidFill>
                  <a:srgbClr val="231F20"/>
                </a:solidFill>
                <a:latin typeface="SourceSansPro-Light"/>
                <a:cs typeface="SourceSansPro-Light"/>
              </a:rPr>
              <a:t>1903 W </a:t>
            </a:r>
            <a:r>
              <a:rPr sz="900" spc="-5" dirty="0">
                <a:solidFill>
                  <a:srgbClr val="231F20"/>
                </a:solidFill>
                <a:latin typeface="SourceSansPro-Light"/>
                <a:cs typeface="SourceSansPro-Light"/>
              </a:rPr>
              <a:t>Michigan </a:t>
            </a:r>
            <a:r>
              <a:rPr sz="900" dirty="0">
                <a:solidFill>
                  <a:srgbClr val="231F20"/>
                </a:solidFill>
                <a:latin typeface="SourceSansPro-Light"/>
                <a:cs typeface="SourceSansPro-Light"/>
              </a:rPr>
              <a:t>Ave  </a:t>
            </a:r>
            <a:r>
              <a:rPr sz="900" spc="-5" dirty="0">
                <a:solidFill>
                  <a:srgbClr val="231F20"/>
                </a:solidFill>
                <a:latin typeface="SourceSansPro-Light"/>
                <a:cs typeface="SourceSansPro-Light"/>
              </a:rPr>
              <a:t>Kalamazoo </a:t>
            </a:r>
            <a:r>
              <a:rPr sz="900" dirty="0">
                <a:solidFill>
                  <a:srgbClr val="231F20"/>
                </a:solidFill>
                <a:latin typeface="SourceSansPro-Light"/>
                <a:cs typeface="SourceSansPro-Light"/>
              </a:rPr>
              <a:t>MI 49008-mail</a:t>
            </a:r>
            <a:r>
              <a:rPr sz="900" spc="-50" dirty="0">
                <a:solidFill>
                  <a:srgbClr val="231F20"/>
                </a:solidFill>
                <a:latin typeface="SourceSansPro-Light"/>
                <a:cs typeface="SourceSansPro-Light"/>
              </a:rPr>
              <a:t> </a:t>
            </a:r>
            <a:r>
              <a:rPr sz="900" spc="-10" dirty="0">
                <a:solidFill>
                  <a:srgbClr val="231F20"/>
                </a:solidFill>
                <a:latin typeface="SourceSansPro-Light"/>
                <a:cs typeface="SourceSansPro-Light"/>
              </a:rPr>
              <a:t>stop</a:t>
            </a:r>
            <a:endParaRPr sz="900">
              <a:latin typeface="SourceSansPro-Light"/>
              <a:cs typeface="SourceSansPro-Light"/>
            </a:endParaRPr>
          </a:p>
        </p:txBody>
      </p:sp>
      <p:sp>
        <p:nvSpPr>
          <p:cNvPr id="35" name="object 6">
            <a:extLst>
              <a:ext uri="{FF2B5EF4-FFF2-40B4-BE49-F238E27FC236}">
                <a16:creationId xmlns:a16="http://schemas.microsoft.com/office/drawing/2014/main" id="{384E13B6-2679-5B4A-B843-A6E7DF28039D}"/>
              </a:ext>
            </a:extLst>
          </p:cNvPr>
          <p:cNvSpPr/>
          <p:nvPr/>
        </p:nvSpPr>
        <p:spPr>
          <a:xfrm>
            <a:off x="0" y="8545669"/>
            <a:ext cx="7772400" cy="137160"/>
          </a:xfrm>
          <a:custGeom>
            <a:avLst/>
            <a:gdLst/>
            <a:ahLst/>
            <a:cxnLst/>
            <a:rect l="l" t="t" r="r" b="b"/>
            <a:pathLst>
              <a:path w="7772400" h="137160">
                <a:moveTo>
                  <a:pt x="0" y="137159"/>
                </a:moveTo>
                <a:lnTo>
                  <a:pt x="7772400" y="137159"/>
                </a:lnTo>
                <a:lnTo>
                  <a:pt x="7772400" y="0"/>
                </a:lnTo>
                <a:lnTo>
                  <a:pt x="0" y="0"/>
                </a:lnTo>
                <a:lnTo>
                  <a:pt x="0" y="137159"/>
                </a:lnTo>
                <a:close/>
              </a:path>
            </a:pathLst>
          </a:custGeom>
          <a:solidFill>
            <a:srgbClr val="00A1D2"/>
          </a:solidFill>
          <a:ln>
            <a:noFill/>
          </a:ln>
        </p:spPr>
        <p:txBody>
          <a:bodyPr wrap="square" lIns="0" tIns="0" rIns="0" bIns="0" rtlCol="0"/>
          <a:lstStyle/>
          <a:p>
            <a:endParaRPr/>
          </a:p>
        </p:txBody>
      </p:sp>
      <p:sp>
        <p:nvSpPr>
          <p:cNvPr id="36" name="object 8">
            <a:extLst>
              <a:ext uri="{FF2B5EF4-FFF2-40B4-BE49-F238E27FC236}">
                <a16:creationId xmlns:a16="http://schemas.microsoft.com/office/drawing/2014/main" id="{DBE227B2-1AD0-554F-B325-C6F6A907B6ED}"/>
              </a:ext>
            </a:extLst>
          </p:cNvPr>
          <p:cNvSpPr txBox="1"/>
          <p:nvPr/>
        </p:nvSpPr>
        <p:spPr>
          <a:xfrm>
            <a:off x="5373115" y="5448391"/>
            <a:ext cx="2094485" cy="1047146"/>
          </a:xfrm>
          <a:prstGeom prst="rect">
            <a:avLst/>
          </a:prstGeom>
        </p:spPr>
        <p:txBody>
          <a:bodyPr vert="horz" wrap="square" lIns="0" tIns="12700" rIns="0" bIns="0" rtlCol="0">
            <a:spAutoFit/>
          </a:bodyPr>
          <a:lstStyle/>
          <a:p>
            <a:pPr marL="12700" marR="5080">
              <a:lnSpc>
                <a:spcPct val="142300"/>
              </a:lnSpc>
              <a:spcBef>
                <a:spcPts val="100"/>
              </a:spcBef>
            </a:pPr>
            <a:r>
              <a:rPr lang="en-US" sz="1200" b="1" spc="-5" dirty="0">
                <a:solidFill>
                  <a:srgbClr val="3B1C0E"/>
                </a:solidFill>
                <a:latin typeface="Montserrat SemiBold" pitchFamily="2" charset="77"/>
                <a:cs typeface="Montserrat"/>
              </a:rPr>
              <a:t>Lorem ipsum dolor sit</a:t>
            </a:r>
          </a:p>
          <a:p>
            <a:pPr marL="12700" marR="5080">
              <a:lnSpc>
                <a:spcPct val="142300"/>
              </a:lnSpc>
              <a:spcBef>
                <a:spcPts val="100"/>
              </a:spcBef>
            </a:pPr>
            <a:r>
              <a:rPr lang="en-US" sz="1200" dirty="0">
                <a:solidFill>
                  <a:srgbClr val="3B1C0E"/>
                </a:solidFill>
                <a:latin typeface="Montserrat"/>
                <a:cs typeface="Montserrat"/>
              </a:rPr>
              <a:t>Lorem ipsum dolor sit amet, consectetuer adipiscing elit. </a:t>
            </a:r>
          </a:p>
        </p:txBody>
      </p:sp>
      <p:pic>
        <p:nvPicPr>
          <p:cNvPr id="37" name="Picture 36" descr="A close up of a sign&#10;&#10;Description automatically generated">
            <a:extLst>
              <a:ext uri="{FF2B5EF4-FFF2-40B4-BE49-F238E27FC236}">
                <a16:creationId xmlns:a16="http://schemas.microsoft.com/office/drawing/2014/main" id="{43EC4D49-3D1A-C54A-8929-DB7B08BC8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8759029"/>
            <a:ext cx="1573953" cy="495300"/>
          </a:xfrm>
          <a:prstGeom prst="rect">
            <a:avLst/>
          </a:prstGeom>
        </p:spPr>
      </p:pic>
      <p:sp>
        <p:nvSpPr>
          <p:cNvPr id="38" name="object 3">
            <a:extLst>
              <a:ext uri="{FF2B5EF4-FFF2-40B4-BE49-F238E27FC236}">
                <a16:creationId xmlns:a16="http://schemas.microsoft.com/office/drawing/2014/main" id="{F1F840B6-8F7D-9840-A41D-F51B3DC64EE2}"/>
              </a:ext>
            </a:extLst>
          </p:cNvPr>
          <p:cNvSpPr txBox="1"/>
          <p:nvPr/>
        </p:nvSpPr>
        <p:spPr>
          <a:xfrm>
            <a:off x="520700" y="5449710"/>
            <a:ext cx="4626420" cy="379591"/>
          </a:xfrm>
          <a:prstGeom prst="rect">
            <a:avLst/>
          </a:prstGeom>
        </p:spPr>
        <p:txBody>
          <a:bodyPr vert="horz" wrap="square" lIns="0" tIns="101600" rIns="0" bIns="0" rtlCol="0">
            <a:spAutoFit/>
          </a:bodyPr>
          <a:lstStyle/>
          <a:p>
            <a:pPr marL="12700">
              <a:lnSpc>
                <a:spcPct val="100000"/>
              </a:lnSpc>
              <a:spcBef>
                <a:spcPts val="800"/>
              </a:spcBef>
            </a:pPr>
            <a:r>
              <a:rPr lang="en-US" sz="1800" b="1" dirty="0">
                <a:solidFill>
                  <a:srgbClr val="00A1D2"/>
                </a:solidFill>
                <a:latin typeface="Montserrat" pitchFamily="2" charset="77"/>
                <a:cs typeface="Montserrat-Medium"/>
              </a:rPr>
              <a:t>Lorem ipsum dolor sit </a:t>
            </a:r>
            <a:r>
              <a:rPr lang="en-US" sz="1800" b="1" dirty="0" err="1">
                <a:solidFill>
                  <a:srgbClr val="00A1D2"/>
                </a:solidFill>
                <a:latin typeface="Montserrat" pitchFamily="2" charset="77"/>
                <a:cs typeface="Montserrat-Medium"/>
              </a:rPr>
              <a:t>amet</a:t>
            </a:r>
            <a:endParaRPr lang="en-US" sz="1800" b="1" dirty="0">
              <a:solidFill>
                <a:srgbClr val="00A1D2"/>
              </a:solidFill>
              <a:latin typeface="Montserrat" pitchFamily="2" charset="77"/>
              <a:cs typeface="Montserrat-Medium"/>
            </a:endParaRPr>
          </a:p>
        </p:txBody>
      </p:sp>
      <p:sp>
        <p:nvSpPr>
          <p:cNvPr id="39" name="Rectangle 38">
            <a:extLst>
              <a:ext uri="{FF2B5EF4-FFF2-40B4-BE49-F238E27FC236}">
                <a16:creationId xmlns:a16="http://schemas.microsoft.com/office/drawing/2014/main" id="{B1EDEF38-B3A2-CF48-8EDC-03BC78A3ACB4}"/>
              </a:ext>
            </a:extLst>
          </p:cNvPr>
          <p:cNvSpPr/>
          <p:nvPr/>
        </p:nvSpPr>
        <p:spPr>
          <a:xfrm>
            <a:off x="457200" y="5787229"/>
            <a:ext cx="4038600" cy="2446439"/>
          </a:xfrm>
          <a:prstGeom prst="rect">
            <a:avLst/>
          </a:prstGeom>
        </p:spPr>
        <p:txBody>
          <a:bodyPr wrap="square">
            <a:spAutoFit/>
          </a:bodyPr>
          <a:lstStyle/>
          <a:p>
            <a:pPr>
              <a:lnSpc>
                <a:spcPct val="150000"/>
              </a:lnSpc>
            </a:pPr>
            <a:r>
              <a:rPr lang="en-US" sz="1200" dirty="0">
                <a:solidFill>
                  <a:srgbClr val="3B1C0E"/>
                </a:solidFill>
                <a:latin typeface="Montserrat Medium" pitchFamily="2" charset="77"/>
                <a:cs typeface="Montserrat-Medium"/>
              </a:rPr>
              <a:t>Lorem ipsum dolor sit </a:t>
            </a:r>
            <a:r>
              <a:rPr lang="en-US" sz="1200" dirty="0" err="1">
                <a:solidFill>
                  <a:srgbClr val="3B1C0E"/>
                </a:solidFill>
                <a:latin typeface="Montserrat Medium" pitchFamily="2" charset="77"/>
                <a:cs typeface="Montserrat-Medium"/>
              </a:rPr>
              <a:t>amet</a:t>
            </a:r>
            <a:endParaRPr lang="en-US" sz="1200" dirty="0">
              <a:solidFill>
                <a:srgbClr val="3B1C0E"/>
              </a:solidFill>
              <a:latin typeface="Montserrat Medium" pitchFamily="2" charset="77"/>
              <a:cs typeface="Montserrat-Medium"/>
            </a:endParaRPr>
          </a:p>
          <a:p>
            <a:pPr>
              <a:lnSpc>
                <a:spcPct val="150000"/>
              </a:lnSpc>
            </a:pPr>
            <a:r>
              <a:rPr lang="en-US" sz="1000" dirty="0">
                <a:latin typeface="Montserrat Medium" pitchFamily="2" charset="77"/>
                <a:cs typeface="Montserrat-Medium"/>
              </a:rPr>
              <a:t>Lorem ipsum dolor sit </a:t>
            </a:r>
            <a:r>
              <a:rPr lang="en-US" sz="1000" dirty="0" err="1">
                <a:latin typeface="Montserrat Medium" pitchFamily="2" charset="77"/>
                <a:cs typeface="Montserrat-Medium"/>
              </a:rPr>
              <a:t>amet</a:t>
            </a:r>
            <a:endParaRPr lang="en-US" sz="1000" dirty="0">
              <a:latin typeface="Montserrat Medium" pitchFamily="2" charset="77"/>
              <a:cs typeface="Montserrat-Medium"/>
            </a:endParaRPr>
          </a:p>
          <a:p>
            <a:pPr>
              <a:lnSpc>
                <a:spcPct val="150000"/>
              </a:lnSpc>
            </a:pPr>
            <a:r>
              <a:rPr lang="en-US" sz="900" dirty="0">
                <a:latin typeface="Montserrat" pitchFamily="2" charset="77"/>
              </a:rPr>
              <a:t>From one Bronco to another, we’re thrilled to welcome you. Over the next four years, you can look forward to having the entire WMU team support your success. Your new university home is more than a place to grow your knowledge… it’s the perfect environment to grow your passions and create greater outcomes. </a:t>
            </a:r>
          </a:p>
          <a:p>
            <a:pPr>
              <a:lnSpc>
                <a:spcPct val="150000"/>
              </a:lnSpc>
            </a:pPr>
            <a:endParaRPr lang="en-US" sz="500" dirty="0">
              <a:latin typeface="Montserrat" pitchFamily="2" charset="77"/>
            </a:endParaRPr>
          </a:p>
          <a:p>
            <a:pPr>
              <a:lnSpc>
                <a:spcPct val="150000"/>
              </a:lnSpc>
            </a:pPr>
            <a:r>
              <a:rPr lang="en-US" sz="900" dirty="0">
                <a:latin typeface="Montserrat" pitchFamily="2" charset="77"/>
              </a:rPr>
              <a:t>Here you’ll envision your purpose, explore well-being, invent your career and discover flexibility through a reimagined academic experience we call Rethink Smart.</a:t>
            </a:r>
          </a:p>
        </p:txBody>
      </p:sp>
    </p:spTree>
    <p:extLst>
      <p:ext uri="{BB962C8B-B14F-4D97-AF65-F5344CB8AC3E}">
        <p14:creationId xmlns:p14="http://schemas.microsoft.com/office/powerpoint/2010/main" val="1069798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TotalTime>
  <Words>878</Words>
  <Application>Microsoft Macintosh PowerPoint</Application>
  <PresentationFormat>Custom</PresentationFormat>
  <Paragraphs>70</Paragraphs>
  <Slides>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vt:lpstr>
      <vt:lpstr>Calibri</vt:lpstr>
      <vt:lpstr>Cooper Std</vt:lpstr>
      <vt:lpstr>Cooper Std Black</vt:lpstr>
      <vt:lpstr>Montserrat</vt:lpstr>
      <vt:lpstr>Montserrat Medium</vt:lpstr>
      <vt:lpstr>Montserrat SemiBold</vt:lpstr>
      <vt:lpstr>Montserrat-SemiBold</vt:lpstr>
      <vt:lpstr>SourceSansPro-Light</vt:lpstr>
      <vt:lpstr>SourceSansPro-Semibold</vt:lpstr>
      <vt:lpstr>Office Theme</vt:lpstr>
      <vt:lpstr>Lorem ipsum dolor</vt:lpstr>
      <vt:lpstr>PowerPoint Presentation</vt:lpstr>
      <vt:lpstr>Lorem ipsum dolor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cp:lastModifiedBy>SHELLI OSTERHOUT</cp:lastModifiedBy>
  <cp:revision>13</cp:revision>
  <dcterms:created xsi:type="dcterms:W3CDTF">2020-08-09T03:00:25Z</dcterms:created>
  <dcterms:modified xsi:type="dcterms:W3CDTF">2020-09-12T23:34:25Z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2020-08-08T00:00:00Z</vt:filetime>
  </property>
  <property fmtid="{D5CDD505-2E9C-101B-9397-08002B2CF9AE}" pid="3" name="Creator">
    <vt:lpwstr>Adobe InDesign 15.0 (Macintosh)</vt:lpwstr>
  </property>
  <property fmtid="{D5CDD505-2E9C-101B-9397-08002B2CF9AE}" pid="4" name="LastSaved">
    <vt:filetime>2020-08-09T00:00:00Z</vt:filetime>
  </property>
</Properties>
</file>