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58400" cy="15544800"/>
  <p:notesSz cx="7772400" cy="10058400"/>
  <p:defaultTextStyle>
    <a:defPPr>
      <a:defRPr lang="en-US"/>
    </a:defPPr>
    <a:lvl1pPr marL="0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51" userDrawn="1">
          <p15:clr>
            <a:srgbClr val="A4A3A4"/>
          </p15:clr>
        </p15:guide>
        <p15:guide id="2" pos="2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938"/>
    <a:srgbClr val="3B1C0E"/>
    <a:srgbClr val="00A1D2"/>
    <a:srgbClr val="511A00"/>
    <a:srgbClr val="4F81BD"/>
    <a:srgbClr val="009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40" d="100"/>
          <a:sy n="40" d="100"/>
        </p:scale>
        <p:origin x="4056" y="784"/>
      </p:cViewPr>
      <p:guideLst>
        <p:guide orient="horz" pos="4451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72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5030" y="850477"/>
            <a:ext cx="8168341" cy="935962"/>
          </a:xfrm>
        </p:spPr>
        <p:txBody>
          <a:bodyPr lIns="0" tIns="0" rIns="0" bIns="0"/>
          <a:lstStyle>
            <a:lvl1pPr>
              <a:defRPr sz="6082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5030" y="850477"/>
            <a:ext cx="8168341" cy="935962"/>
          </a:xfrm>
        </p:spPr>
        <p:txBody>
          <a:bodyPr lIns="0" tIns="0" rIns="0" bIns="0"/>
          <a:lstStyle>
            <a:lvl1pPr>
              <a:defRPr sz="6082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5030" y="850477"/>
            <a:ext cx="8168341" cy="935962"/>
          </a:xfrm>
        </p:spPr>
        <p:txBody>
          <a:bodyPr lIns="0" tIns="0" rIns="0" bIns="0"/>
          <a:lstStyle>
            <a:lvl1pPr>
              <a:defRPr sz="6082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5030" y="850477"/>
            <a:ext cx="8168341" cy="723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FFDC27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">
            <a:extLst>
              <a:ext uri="{FF2B5EF4-FFF2-40B4-BE49-F238E27FC236}">
                <a16:creationId xmlns:a16="http://schemas.microsoft.com/office/drawing/2014/main" id="{3A3278EC-88E2-9647-AA54-C0C2E9F9A4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1377" y="1401699"/>
            <a:ext cx="6450853" cy="1774106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spcBef>
                <a:spcPts val="168"/>
              </a:spcBef>
            </a:pPr>
            <a:r>
              <a:rPr lang="en-US" sz="5694" spc="6" dirty="0">
                <a:solidFill>
                  <a:srgbClr val="3B1C0E"/>
                </a:solidFill>
                <a:latin typeface="Montserrat" pitchFamily="2" charset="77"/>
                <a:cs typeface="SourceSansPro-Black"/>
              </a:rPr>
              <a:t>Lorem ipsum</a:t>
            </a:r>
            <a:br>
              <a:rPr lang="en-US" sz="5694" spc="6" dirty="0">
                <a:solidFill>
                  <a:srgbClr val="3B1C0E"/>
                </a:solidFill>
                <a:latin typeface="Montserrat" pitchFamily="2" charset="77"/>
                <a:cs typeface="SourceSansPro-Black"/>
              </a:rPr>
            </a:br>
            <a:endParaRPr sz="5694" spc="6" dirty="0">
              <a:solidFill>
                <a:srgbClr val="3B1C0E"/>
              </a:solidFill>
              <a:latin typeface="Montserrat" pitchFamily="2" charset="77"/>
              <a:cs typeface="SourceSansPro-Black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9DECB217-FACC-224A-97B8-0631B46ADE76}"/>
              </a:ext>
            </a:extLst>
          </p:cNvPr>
          <p:cNvSpPr txBox="1"/>
          <p:nvPr/>
        </p:nvSpPr>
        <p:spPr>
          <a:xfrm>
            <a:off x="945029" y="3597334"/>
            <a:ext cx="3788335" cy="7695214"/>
          </a:xfrm>
          <a:prstGeom prst="rect">
            <a:avLst/>
          </a:prstGeom>
        </p:spPr>
        <p:txBody>
          <a:bodyPr vert="horz" wrap="square" lIns="0" tIns="119156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4141" spc="-6" dirty="0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4141" spc="-6" dirty="0" err="1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4141" spc="-6" dirty="0">
              <a:solidFill>
                <a:srgbClr val="00A1D2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endParaRPr lang="en-US" sz="4141" spc="-6" dirty="0">
              <a:solidFill>
                <a:srgbClr val="4F81BD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  <a:b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</a:b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sit </a:t>
            </a:r>
            <a:r>
              <a:rPr lang="en-US" sz="2588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</a:p>
          <a:p>
            <a:pPr marL="16435">
              <a:spcBef>
                <a:spcPts val="945"/>
              </a:spcBef>
            </a:pPr>
            <a:endParaRPr lang="en-US" sz="1165" spc="-6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r>
              <a:rPr lang="en-US" sz="1812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294" dirty="0" err="1">
                <a:latin typeface="Montserrat Light" pitchFamily="2" charset="77"/>
              </a:rPr>
              <a:t>urna</a:t>
            </a:r>
            <a:r>
              <a:rPr lang="en-US" sz="1294" dirty="0">
                <a:latin typeface="Montserrat Light" pitchFamily="2" charset="77"/>
              </a:rPr>
              <a:t>.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Nunc viverra imperdiet enim. Fusce est. Vivamus a </a:t>
            </a:r>
            <a:r>
              <a:rPr lang="en-US" sz="1294" dirty="0" err="1">
                <a:latin typeface="Montserrat Light" pitchFamily="2" charset="77"/>
              </a:rPr>
              <a:t>tellus</a:t>
            </a:r>
            <a:r>
              <a:rPr lang="en-US" sz="1294" dirty="0">
                <a:latin typeface="Montserrat Light" pitchFamily="2" charset="77"/>
              </a:rPr>
              <a:t>.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 marL="16435">
              <a:spcBef>
                <a:spcPts val="945"/>
              </a:spcBef>
            </a:pPr>
            <a:endParaRPr lang="en-US" sz="1294" dirty="0">
              <a:latin typeface="Montserrat Light" pitchFamily="2" charset="77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BE951864-98E0-D04E-B4FA-5DAAA829713D}"/>
              </a:ext>
            </a:extLst>
          </p:cNvPr>
          <p:cNvSpPr/>
          <p:nvPr/>
        </p:nvSpPr>
        <p:spPr>
          <a:xfrm>
            <a:off x="6804212" y="0"/>
            <a:ext cx="3325682" cy="15544800"/>
          </a:xfrm>
          <a:custGeom>
            <a:avLst/>
            <a:gdLst/>
            <a:ahLst/>
            <a:cxnLst/>
            <a:rect l="l" t="t" r="r" b="b"/>
            <a:pathLst>
              <a:path w="2569845" h="10058400">
                <a:moveTo>
                  <a:pt x="0" y="10058400"/>
                </a:moveTo>
                <a:lnTo>
                  <a:pt x="2569464" y="10058400"/>
                </a:lnTo>
                <a:lnTo>
                  <a:pt x="2569464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ED938"/>
          </a:solidFill>
        </p:spPr>
        <p:txBody>
          <a:bodyPr wrap="square" lIns="0" tIns="0" rIns="0" bIns="0" rtlCol="0"/>
          <a:lstStyle/>
          <a:p>
            <a:endParaRPr sz="3344">
              <a:solidFill>
                <a:srgbClr val="511A00"/>
              </a:solidFill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71CDA4A4-CD30-9342-986D-2B11F1011517}"/>
              </a:ext>
            </a:extLst>
          </p:cNvPr>
          <p:cNvSpPr txBox="1"/>
          <p:nvPr/>
        </p:nvSpPr>
        <p:spPr>
          <a:xfrm>
            <a:off x="7214116" y="3947957"/>
            <a:ext cx="2604009" cy="1755352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6435">
              <a:spcBef>
                <a:spcPts val="1100"/>
              </a:spcBef>
            </a:pPr>
            <a:r>
              <a:rPr lang="en-US" sz="2847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</a:t>
            </a:r>
          </a:p>
          <a:p>
            <a:pPr marL="16435">
              <a:lnSpc>
                <a:spcPct val="150000"/>
              </a:lnSpc>
              <a:spcBef>
                <a:spcPts val="1100"/>
              </a:spcBef>
            </a:pPr>
            <a:r>
              <a:rPr lang="en-US" sz="155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amet, </a:t>
            </a:r>
            <a:r>
              <a:rPr lang="en-US" sz="155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consectetuer</a:t>
            </a:r>
            <a:r>
              <a:rPr lang="en-US" sz="155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  <a:r>
              <a:rPr lang="en-US" sz="155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adipiscing amet</a:t>
            </a:r>
            <a:endParaRPr sz="1553" dirty="0">
              <a:solidFill>
                <a:srgbClr val="3B1C0E"/>
              </a:solidFill>
              <a:latin typeface="Montserrat" pitchFamily="2" charset="77"/>
              <a:cs typeface="Source Sans Pro"/>
            </a:endParaRPr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19E6ED4A-70EC-CB4F-9E48-2FDC93BC6B9D}"/>
              </a:ext>
            </a:extLst>
          </p:cNvPr>
          <p:cNvSpPr/>
          <p:nvPr/>
        </p:nvSpPr>
        <p:spPr>
          <a:xfrm>
            <a:off x="0" y="3051527"/>
            <a:ext cx="9466729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25400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8A81C93A-B59C-BC41-88B7-705FD8F3C2C4}"/>
              </a:ext>
            </a:extLst>
          </p:cNvPr>
          <p:cNvSpPr txBox="1"/>
          <p:nvPr/>
        </p:nvSpPr>
        <p:spPr>
          <a:xfrm>
            <a:off x="1889237" y="12327780"/>
            <a:ext cx="3139963" cy="255572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553" spc="-6" dirty="0">
                <a:solidFill>
                  <a:srgbClr val="501A00"/>
                </a:solidFill>
                <a:latin typeface="Source Sans Pro"/>
                <a:cs typeface="Source Sans Pro"/>
              </a:rPr>
              <a:t>PLACE </a:t>
            </a:r>
            <a:r>
              <a:rPr sz="1553" spc="-13" dirty="0">
                <a:solidFill>
                  <a:srgbClr val="501A00"/>
                </a:solidFill>
                <a:latin typeface="Source Sans Pro"/>
                <a:cs typeface="Source Sans Pro"/>
              </a:rPr>
              <a:t>PHOTOS </a:t>
            </a:r>
            <a:r>
              <a:rPr sz="1553" dirty="0">
                <a:solidFill>
                  <a:srgbClr val="501A00"/>
                </a:solidFill>
                <a:latin typeface="Source Sans Pro"/>
                <a:cs typeface="Source Sans Pro"/>
              </a:rPr>
              <a:t>WHERE </a:t>
            </a:r>
            <a:r>
              <a:rPr sz="1553" spc="-13" dirty="0">
                <a:solidFill>
                  <a:srgbClr val="501A00"/>
                </a:solidFill>
                <a:latin typeface="Source Sans Pro"/>
                <a:cs typeface="Source Sans Pro"/>
              </a:rPr>
              <a:t>YOU</a:t>
            </a:r>
            <a:r>
              <a:rPr sz="1553" spc="-78" dirty="0">
                <a:solidFill>
                  <a:srgbClr val="501A00"/>
                </a:solidFill>
                <a:latin typeface="Source Sans Pro"/>
                <a:cs typeface="Source Sans Pro"/>
              </a:rPr>
              <a:t> </a:t>
            </a:r>
            <a:r>
              <a:rPr sz="1553" dirty="0">
                <a:solidFill>
                  <a:srgbClr val="501A00"/>
                </a:solidFill>
                <a:latin typeface="Source Sans Pro"/>
                <a:cs typeface="Source Sans Pro"/>
              </a:rPr>
              <a:t>CHOOSE.</a:t>
            </a:r>
            <a:endParaRPr sz="1553" dirty="0">
              <a:latin typeface="Source Sans Pro"/>
              <a:cs typeface="Source Sans Pro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AF076EE5-BD7E-B74A-8565-0213F14E3877}"/>
              </a:ext>
            </a:extLst>
          </p:cNvPr>
          <p:cNvSpPr/>
          <p:nvPr/>
        </p:nvSpPr>
        <p:spPr>
          <a:xfrm>
            <a:off x="0" y="9152960"/>
            <a:ext cx="553869" cy="862853"/>
          </a:xfrm>
          <a:custGeom>
            <a:avLst/>
            <a:gdLst/>
            <a:ahLst/>
            <a:cxnLst/>
            <a:rect l="l" t="t" r="r" b="b"/>
            <a:pathLst>
              <a:path w="427990" h="666750">
                <a:moveTo>
                  <a:pt x="0" y="419156"/>
                </a:moveTo>
                <a:lnTo>
                  <a:pt x="0" y="545898"/>
                </a:lnTo>
                <a:lnTo>
                  <a:pt x="113572" y="666305"/>
                </a:lnTo>
                <a:lnTo>
                  <a:pt x="233119" y="539559"/>
                </a:lnTo>
                <a:lnTo>
                  <a:pt x="113572" y="539559"/>
                </a:lnTo>
                <a:lnTo>
                  <a:pt x="0" y="419156"/>
                </a:lnTo>
                <a:close/>
              </a:path>
              <a:path w="427990" h="666750">
                <a:moveTo>
                  <a:pt x="233114" y="126746"/>
                </a:moveTo>
                <a:lnTo>
                  <a:pt x="113572" y="126746"/>
                </a:lnTo>
                <a:lnTo>
                  <a:pt x="308263" y="333159"/>
                </a:lnTo>
                <a:lnTo>
                  <a:pt x="113572" y="539559"/>
                </a:lnTo>
                <a:lnTo>
                  <a:pt x="233119" y="539559"/>
                </a:lnTo>
                <a:lnTo>
                  <a:pt x="427795" y="333159"/>
                </a:lnTo>
                <a:lnTo>
                  <a:pt x="233114" y="126746"/>
                </a:lnTo>
                <a:close/>
              </a:path>
              <a:path w="427990" h="666750">
                <a:moveTo>
                  <a:pt x="113572" y="0"/>
                </a:moveTo>
                <a:lnTo>
                  <a:pt x="0" y="120411"/>
                </a:lnTo>
                <a:lnTo>
                  <a:pt x="0" y="247156"/>
                </a:lnTo>
                <a:lnTo>
                  <a:pt x="113572" y="126746"/>
                </a:lnTo>
                <a:lnTo>
                  <a:pt x="233114" y="126746"/>
                </a:lnTo>
                <a:lnTo>
                  <a:pt x="113572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24D504F3-24FF-874E-92B1-183EAB59050E}"/>
              </a:ext>
            </a:extLst>
          </p:cNvPr>
          <p:cNvSpPr/>
          <p:nvPr/>
        </p:nvSpPr>
        <p:spPr>
          <a:xfrm>
            <a:off x="127830" y="10545984"/>
            <a:ext cx="813547" cy="862853"/>
          </a:xfrm>
          <a:custGeom>
            <a:avLst/>
            <a:gdLst/>
            <a:ahLst/>
            <a:cxnLst/>
            <a:rect l="l" t="t" r="r" b="b"/>
            <a:pathLst>
              <a:path w="628650" h="666750">
                <a:moveTo>
                  <a:pt x="314236" y="0"/>
                </a:moveTo>
                <a:lnTo>
                  <a:pt x="0" y="333159"/>
                </a:lnTo>
                <a:lnTo>
                  <a:pt x="314236" y="666305"/>
                </a:lnTo>
                <a:lnTo>
                  <a:pt x="433782" y="539559"/>
                </a:lnTo>
                <a:lnTo>
                  <a:pt x="314236" y="539559"/>
                </a:lnTo>
                <a:lnTo>
                  <a:pt x="119545" y="333159"/>
                </a:lnTo>
                <a:lnTo>
                  <a:pt x="314236" y="126746"/>
                </a:lnTo>
                <a:lnTo>
                  <a:pt x="433778" y="126746"/>
                </a:lnTo>
                <a:lnTo>
                  <a:pt x="314236" y="0"/>
                </a:lnTo>
                <a:close/>
              </a:path>
              <a:path w="628650" h="666750">
                <a:moveTo>
                  <a:pt x="433778" y="126746"/>
                </a:moveTo>
                <a:lnTo>
                  <a:pt x="314236" y="126746"/>
                </a:lnTo>
                <a:lnTo>
                  <a:pt x="508927" y="333159"/>
                </a:lnTo>
                <a:lnTo>
                  <a:pt x="314236" y="539559"/>
                </a:lnTo>
                <a:lnTo>
                  <a:pt x="433782" y="539559"/>
                </a:lnTo>
                <a:lnTo>
                  <a:pt x="628459" y="333159"/>
                </a:lnTo>
                <a:lnTo>
                  <a:pt x="433778" y="12674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4F14ED7F-3D09-F942-BB35-E8482D78C7FD}"/>
              </a:ext>
            </a:extLst>
          </p:cNvPr>
          <p:cNvSpPr/>
          <p:nvPr/>
        </p:nvSpPr>
        <p:spPr>
          <a:xfrm>
            <a:off x="223525" y="9866960"/>
            <a:ext cx="523464" cy="554691"/>
          </a:xfrm>
          <a:custGeom>
            <a:avLst/>
            <a:gdLst/>
            <a:ahLst/>
            <a:cxnLst/>
            <a:rect l="l" t="t" r="r" b="b"/>
            <a:pathLst>
              <a:path w="404495" h="428625">
                <a:moveTo>
                  <a:pt x="202145" y="0"/>
                </a:moveTo>
                <a:lnTo>
                  <a:pt x="0" y="214312"/>
                </a:lnTo>
                <a:lnTo>
                  <a:pt x="202145" y="428624"/>
                </a:lnTo>
                <a:lnTo>
                  <a:pt x="279051" y="347090"/>
                </a:lnTo>
                <a:lnTo>
                  <a:pt x="202145" y="347090"/>
                </a:lnTo>
                <a:lnTo>
                  <a:pt x="76911" y="214312"/>
                </a:lnTo>
                <a:lnTo>
                  <a:pt x="202145" y="81533"/>
                </a:lnTo>
                <a:lnTo>
                  <a:pt x="279051" y="81533"/>
                </a:lnTo>
                <a:lnTo>
                  <a:pt x="202145" y="0"/>
                </a:lnTo>
                <a:close/>
              </a:path>
              <a:path w="404495" h="428625">
                <a:moveTo>
                  <a:pt x="279051" y="81533"/>
                </a:moveTo>
                <a:lnTo>
                  <a:pt x="202145" y="81533"/>
                </a:lnTo>
                <a:lnTo>
                  <a:pt x="327380" y="214312"/>
                </a:lnTo>
                <a:lnTo>
                  <a:pt x="202145" y="347090"/>
                </a:lnTo>
                <a:lnTo>
                  <a:pt x="279051" y="347090"/>
                </a:lnTo>
                <a:lnTo>
                  <a:pt x="404291" y="214312"/>
                </a:lnTo>
                <a:lnTo>
                  <a:pt x="279051" y="81533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B258DB25-BFAE-D84D-90D5-D0DA2348A00C}"/>
              </a:ext>
            </a:extLst>
          </p:cNvPr>
          <p:cNvSpPr/>
          <p:nvPr/>
        </p:nvSpPr>
        <p:spPr>
          <a:xfrm>
            <a:off x="1" y="10249399"/>
            <a:ext cx="258856" cy="455258"/>
          </a:xfrm>
          <a:custGeom>
            <a:avLst/>
            <a:gdLst/>
            <a:ahLst/>
            <a:cxnLst/>
            <a:rect l="l" t="t" r="r" b="b"/>
            <a:pathLst>
              <a:path w="200025" h="351790">
                <a:moveTo>
                  <a:pt x="0" y="248686"/>
                </a:moveTo>
                <a:lnTo>
                  <a:pt x="0" y="315599"/>
                </a:lnTo>
                <a:lnTo>
                  <a:pt x="34109" y="351764"/>
                </a:lnTo>
                <a:lnTo>
                  <a:pt x="97223" y="284848"/>
                </a:lnTo>
                <a:lnTo>
                  <a:pt x="34109" y="284848"/>
                </a:lnTo>
                <a:lnTo>
                  <a:pt x="0" y="248686"/>
                </a:lnTo>
                <a:close/>
              </a:path>
              <a:path w="200025" h="351790">
                <a:moveTo>
                  <a:pt x="97223" y="66916"/>
                </a:moveTo>
                <a:lnTo>
                  <a:pt x="34109" y="66916"/>
                </a:lnTo>
                <a:lnTo>
                  <a:pt x="136890" y="175882"/>
                </a:lnTo>
                <a:lnTo>
                  <a:pt x="34109" y="284848"/>
                </a:lnTo>
                <a:lnTo>
                  <a:pt x="97223" y="284848"/>
                </a:lnTo>
                <a:lnTo>
                  <a:pt x="199997" y="175882"/>
                </a:lnTo>
                <a:lnTo>
                  <a:pt x="97223" y="66916"/>
                </a:lnTo>
                <a:close/>
              </a:path>
              <a:path w="200025" h="351790">
                <a:moveTo>
                  <a:pt x="34109" y="0"/>
                </a:moveTo>
                <a:lnTo>
                  <a:pt x="0" y="36164"/>
                </a:lnTo>
                <a:lnTo>
                  <a:pt x="0" y="103078"/>
                </a:lnTo>
                <a:lnTo>
                  <a:pt x="34109" y="66916"/>
                </a:lnTo>
                <a:lnTo>
                  <a:pt x="97223" y="66916"/>
                </a:lnTo>
                <a:lnTo>
                  <a:pt x="34109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076BC23A-6342-F34E-9B9E-718B04B6D528}"/>
              </a:ext>
            </a:extLst>
          </p:cNvPr>
          <p:cNvSpPr/>
          <p:nvPr/>
        </p:nvSpPr>
        <p:spPr>
          <a:xfrm>
            <a:off x="1" y="12240138"/>
            <a:ext cx="564552" cy="862853"/>
          </a:xfrm>
          <a:custGeom>
            <a:avLst/>
            <a:gdLst/>
            <a:ahLst/>
            <a:cxnLst/>
            <a:rect l="l" t="t" r="r" b="b"/>
            <a:pathLst>
              <a:path w="436245" h="666750">
                <a:moveTo>
                  <a:pt x="0" y="410335"/>
                </a:moveTo>
                <a:lnTo>
                  <a:pt x="0" y="537074"/>
                </a:lnTo>
                <a:lnTo>
                  <a:pt x="121885" y="666305"/>
                </a:lnTo>
                <a:lnTo>
                  <a:pt x="241432" y="539559"/>
                </a:lnTo>
                <a:lnTo>
                  <a:pt x="121885" y="539559"/>
                </a:lnTo>
                <a:lnTo>
                  <a:pt x="0" y="410335"/>
                </a:lnTo>
                <a:close/>
              </a:path>
              <a:path w="436245" h="666750">
                <a:moveTo>
                  <a:pt x="241437" y="126746"/>
                </a:moveTo>
                <a:lnTo>
                  <a:pt x="121885" y="126746"/>
                </a:lnTo>
                <a:lnTo>
                  <a:pt x="316576" y="333146"/>
                </a:lnTo>
                <a:lnTo>
                  <a:pt x="121885" y="539559"/>
                </a:lnTo>
                <a:lnTo>
                  <a:pt x="241432" y="539559"/>
                </a:lnTo>
                <a:lnTo>
                  <a:pt x="436121" y="333146"/>
                </a:lnTo>
                <a:lnTo>
                  <a:pt x="241437" y="126746"/>
                </a:lnTo>
                <a:close/>
              </a:path>
              <a:path w="436245" h="666750">
                <a:moveTo>
                  <a:pt x="121885" y="0"/>
                </a:moveTo>
                <a:lnTo>
                  <a:pt x="0" y="129225"/>
                </a:lnTo>
                <a:lnTo>
                  <a:pt x="0" y="255962"/>
                </a:lnTo>
                <a:lnTo>
                  <a:pt x="121885" y="126746"/>
                </a:lnTo>
                <a:lnTo>
                  <a:pt x="241437" y="126746"/>
                </a:lnTo>
                <a:lnTo>
                  <a:pt x="121885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9893FBFD-AFA5-264B-841F-D270BC81CD99}"/>
              </a:ext>
            </a:extLst>
          </p:cNvPr>
          <p:cNvSpPr/>
          <p:nvPr/>
        </p:nvSpPr>
        <p:spPr>
          <a:xfrm>
            <a:off x="0" y="11090722"/>
            <a:ext cx="177501" cy="375546"/>
          </a:xfrm>
          <a:custGeom>
            <a:avLst/>
            <a:gdLst/>
            <a:ahLst/>
            <a:cxnLst/>
            <a:rect l="l" t="t" r="r" b="b"/>
            <a:pathLst>
              <a:path w="137160" h="290195">
                <a:moveTo>
                  <a:pt x="0" y="0"/>
                </a:moveTo>
                <a:lnTo>
                  <a:pt x="0" y="126739"/>
                </a:lnTo>
                <a:lnTo>
                  <a:pt x="17134" y="144905"/>
                </a:lnTo>
                <a:lnTo>
                  <a:pt x="0" y="163071"/>
                </a:lnTo>
                <a:lnTo>
                  <a:pt x="0" y="289815"/>
                </a:lnTo>
                <a:lnTo>
                  <a:pt x="136679" y="144905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A3368FDD-0817-C64D-AC46-2B04DBB9A62F}"/>
              </a:ext>
            </a:extLst>
          </p:cNvPr>
          <p:cNvSpPr/>
          <p:nvPr/>
        </p:nvSpPr>
        <p:spPr>
          <a:xfrm>
            <a:off x="1" y="12025000"/>
            <a:ext cx="81355" cy="172571"/>
          </a:xfrm>
          <a:custGeom>
            <a:avLst/>
            <a:gdLst/>
            <a:ahLst/>
            <a:cxnLst/>
            <a:rect l="l" t="t" r="r" b="b"/>
            <a:pathLst>
              <a:path w="62865" h="133350">
                <a:moveTo>
                  <a:pt x="0" y="0"/>
                </a:moveTo>
                <a:lnTo>
                  <a:pt x="0" y="133019"/>
                </a:lnTo>
                <a:lnTo>
                  <a:pt x="62734" y="66509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415ECEB0-4F3D-2248-8F3D-60D68D743154}"/>
              </a:ext>
            </a:extLst>
          </p:cNvPr>
          <p:cNvSpPr/>
          <p:nvPr/>
        </p:nvSpPr>
        <p:spPr>
          <a:xfrm>
            <a:off x="704761" y="11336016"/>
            <a:ext cx="668095" cy="708361"/>
          </a:xfrm>
          <a:custGeom>
            <a:avLst/>
            <a:gdLst/>
            <a:ahLst/>
            <a:cxnLst/>
            <a:rect l="l" t="t" r="r" b="b"/>
            <a:pathLst>
              <a:path w="516255" h="547370">
                <a:moveTo>
                  <a:pt x="257975" y="0"/>
                </a:moveTo>
                <a:lnTo>
                  <a:pt x="0" y="273507"/>
                </a:lnTo>
                <a:lnTo>
                  <a:pt x="257975" y="547014"/>
                </a:lnTo>
                <a:lnTo>
                  <a:pt x="356117" y="442963"/>
                </a:lnTo>
                <a:lnTo>
                  <a:pt x="257975" y="442963"/>
                </a:lnTo>
                <a:lnTo>
                  <a:pt x="98145" y="273507"/>
                </a:lnTo>
                <a:lnTo>
                  <a:pt x="257975" y="104051"/>
                </a:lnTo>
                <a:lnTo>
                  <a:pt x="356117" y="104051"/>
                </a:lnTo>
                <a:lnTo>
                  <a:pt x="257975" y="0"/>
                </a:lnTo>
                <a:close/>
              </a:path>
              <a:path w="516255" h="547370">
                <a:moveTo>
                  <a:pt x="356117" y="104051"/>
                </a:moveTo>
                <a:lnTo>
                  <a:pt x="257975" y="104051"/>
                </a:lnTo>
                <a:lnTo>
                  <a:pt x="417804" y="273507"/>
                </a:lnTo>
                <a:lnTo>
                  <a:pt x="257975" y="442963"/>
                </a:lnTo>
                <a:lnTo>
                  <a:pt x="356117" y="442963"/>
                </a:lnTo>
                <a:lnTo>
                  <a:pt x="515950" y="273507"/>
                </a:lnTo>
                <a:lnTo>
                  <a:pt x="356117" y="104051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522147E7-DDBD-A048-8637-C3651F198498}"/>
              </a:ext>
            </a:extLst>
          </p:cNvPr>
          <p:cNvSpPr/>
          <p:nvPr/>
        </p:nvSpPr>
        <p:spPr>
          <a:xfrm>
            <a:off x="45890" y="11550754"/>
            <a:ext cx="429783" cy="455258"/>
          </a:xfrm>
          <a:custGeom>
            <a:avLst/>
            <a:gdLst/>
            <a:ahLst/>
            <a:cxnLst/>
            <a:rect l="l" t="t" r="r" b="b"/>
            <a:pathLst>
              <a:path w="332105" h="351790">
                <a:moveTo>
                  <a:pt x="165887" y="0"/>
                </a:moveTo>
                <a:lnTo>
                  <a:pt x="0" y="175882"/>
                </a:lnTo>
                <a:lnTo>
                  <a:pt x="165887" y="351764"/>
                </a:lnTo>
                <a:lnTo>
                  <a:pt x="229001" y="284848"/>
                </a:lnTo>
                <a:lnTo>
                  <a:pt x="165887" y="284848"/>
                </a:lnTo>
                <a:lnTo>
                  <a:pt x="63106" y="175882"/>
                </a:lnTo>
                <a:lnTo>
                  <a:pt x="165887" y="66916"/>
                </a:lnTo>
                <a:lnTo>
                  <a:pt x="229001" y="66916"/>
                </a:lnTo>
                <a:lnTo>
                  <a:pt x="165887" y="0"/>
                </a:lnTo>
                <a:close/>
              </a:path>
              <a:path w="332105" h="351790">
                <a:moveTo>
                  <a:pt x="229001" y="66916"/>
                </a:moveTo>
                <a:lnTo>
                  <a:pt x="165887" y="66916"/>
                </a:lnTo>
                <a:lnTo>
                  <a:pt x="268668" y="175882"/>
                </a:lnTo>
                <a:lnTo>
                  <a:pt x="165887" y="284848"/>
                </a:lnTo>
                <a:lnTo>
                  <a:pt x="229001" y="284848"/>
                </a:lnTo>
                <a:lnTo>
                  <a:pt x="331774" y="175882"/>
                </a:lnTo>
                <a:lnTo>
                  <a:pt x="229001" y="6691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8" name="object 17">
            <a:extLst>
              <a:ext uri="{FF2B5EF4-FFF2-40B4-BE49-F238E27FC236}">
                <a16:creationId xmlns:a16="http://schemas.microsoft.com/office/drawing/2014/main" id="{AFD9D1A2-689B-E441-B66B-64839CEA6B35}"/>
              </a:ext>
            </a:extLst>
          </p:cNvPr>
          <p:cNvSpPr/>
          <p:nvPr/>
        </p:nvSpPr>
        <p:spPr>
          <a:xfrm>
            <a:off x="1375954" y="12273134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9" name="object 18">
            <a:extLst>
              <a:ext uri="{FF2B5EF4-FFF2-40B4-BE49-F238E27FC236}">
                <a16:creationId xmlns:a16="http://schemas.microsoft.com/office/drawing/2014/main" id="{045AEDFB-EFD5-C949-9AD5-3DF7874B72ED}"/>
              </a:ext>
            </a:extLst>
          </p:cNvPr>
          <p:cNvSpPr/>
          <p:nvPr/>
        </p:nvSpPr>
        <p:spPr>
          <a:xfrm>
            <a:off x="475250" y="12005972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40" name="object 19">
            <a:extLst>
              <a:ext uri="{FF2B5EF4-FFF2-40B4-BE49-F238E27FC236}">
                <a16:creationId xmlns:a16="http://schemas.microsoft.com/office/drawing/2014/main" id="{E3C56D39-B03C-8B48-9FE0-F07BDF60AC8C}"/>
              </a:ext>
            </a:extLst>
          </p:cNvPr>
          <p:cNvSpPr/>
          <p:nvPr/>
        </p:nvSpPr>
        <p:spPr>
          <a:xfrm>
            <a:off x="2667614" y="11710598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4" y="0"/>
                </a:moveTo>
                <a:lnTo>
                  <a:pt x="0" y="140703"/>
                </a:lnTo>
                <a:lnTo>
                  <a:pt x="132714" y="281406"/>
                </a:lnTo>
                <a:lnTo>
                  <a:pt x="183206" y="227876"/>
                </a:lnTo>
                <a:lnTo>
                  <a:pt x="132714" y="227876"/>
                </a:lnTo>
                <a:lnTo>
                  <a:pt x="50495" y="140703"/>
                </a:lnTo>
                <a:lnTo>
                  <a:pt x="132714" y="53530"/>
                </a:lnTo>
                <a:lnTo>
                  <a:pt x="183206" y="53530"/>
                </a:lnTo>
                <a:lnTo>
                  <a:pt x="132714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4" y="53530"/>
                </a:lnTo>
                <a:lnTo>
                  <a:pt x="214934" y="140703"/>
                </a:lnTo>
                <a:lnTo>
                  <a:pt x="132714" y="227876"/>
                </a:lnTo>
                <a:lnTo>
                  <a:pt x="183206" y="227876"/>
                </a:lnTo>
                <a:lnTo>
                  <a:pt x="265429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3C6BBE18-62C1-3845-AB65-FB210ECAE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043" y="12859621"/>
            <a:ext cx="2120153" cy="21201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">
            <a:extLst>
              <a:ext uri="{FF2B5EF4-FFF2-40B4-BE49-F238E27FC236}">
                <a16:creationId xmlns:a16="http://schemas.microsoft.com/office/drawing/2014/main" id="{3A3278EC-88E2-9647-AA54-C0C2E9F9A4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1377" y="1401699"/>
            <a:ext cx="6450853" cy="1774106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spcBef>
                <a:spcPts val="168"/>
              </a:spcBef>
            </a:pPr>
            <a:r>
              <a:rPr lang="en-US" sz="5694" spc="6" dirty="0">
                <a:solidFill>
                  <a:srgbClr val="3B1C0E"/>
                </a:solidFill>
                <a:latin typeface="Cooper Std Black" panose="0208090304030B020404" pitchFamily="18" charset="77"/>
                <a:cs typeface="SourceSansPro-Black"/>
              </a:rPr>
              <a:t>Lorem ipsum</a:t>
            </a:r>
            <a:br>
              <a:rPr lang="en-US" sz="5694" spc="6" dirty="0">
                <a:solidFill>
                  <a:srgbClr val="3B1C0E"/>
                </a:solidFill>
                <a:latin typeface="Cooper Std Black" panose="0208090304030B020404" pitchFamily="18" charset="77"/>
                <a:cs typeface="SourceSansPro-Black"/>
              </a:rPr>
            </a:br>
            <a:endParaRPr sz="5694" spc="6" dirty="0">
              <a:solidFill>
                <a:srgbClr val="3B1C0E"/>
              </a:solidFill>
              <a:latin typeface="Cooper Std Black" panose="0208090304030B020404" pitchFamily="18" charset="77"/>
              <a:cs typeface="SourceSansPro-Black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9DECB217-FACC-224A-97B8-0631B46ADE76}"/>
              </a:ext>
            </a:extLst>
          </p:cNvPr>
          <p:cNvSpPr txBox="1"/>
          <p:nvPr/>
        </p:nvSpPr>
        <p:spPr>
          <a:xfrm>
            <a:off x="945029" y="3597334"/>
            <a:ext cx="3788335" cy="7695214"/>
          </a:xfrm>
          <a:prstGeom prst="rect">
            <a:avLst/>
          </a:prstGeom>
        </p:spPr>
        <p:txBody>
          <a:bodyPr vert="horz" wrap="square" lIns="0" tIns="119156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4141" spc="-6" dirty="0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4141" spc="-6" dirty="0" err="1">
                <a:solidFill>
                  <a:srgbClr val="00A1D2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4141" spc="-6" dirty="0">
              <a:solidFill>
                <a:srgbClr val="00A1D2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endParaRPr lang="en-US" sz="4141" spc="-6" dirty="0">
              <a:solidFill>
                <a:srgbClr val="4F81BD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  <a:b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</a:b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sit </a:t>
            </a:r>
            <a:r>
              <a:rPr lang="en-US" sz="2588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r>
              <a:rPr lang="en-US" sz="2588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</a:p>
          <a:p>
            <a:pPr marL="16435">
              <a:spcBef>
                <a:spcPts val="945"/>
              </a:spcBef>
            </a:pPr>
            <a:endParaRPr lang="en-US" sz="1165" spc="-6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6435">
              <a:spcBef>
                <a:spcPts val="945"/>
              </a:spcBef>
            </a:pPr>
            <a:r>
              <a:rPr lang="en-US" sz="1812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294" dirty="0" err="1">
                <a:latin typeface="Montserrat Light" pitchFamily="2" charset="77"/>
              </a:rPr>
              <a:t>urna</a:t>
            </a:r>
            <a:r>
              <a:rPr lang="en-US" sz="1294" dirty="0">
                <a:latin typeface="Montserrat Light" pitchFamily="2" charset="77"/>
              </a:rPr>
              <a:t>.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Nunc viverra imperdiet enim. Fusce est. Vivamus a </a:t>
            </a:r>
            <a:r>
              <a:rPr lang="en-US" sz="1294" dirty="0" err="1">
                <a:latin typeface="Montserrat Light" pitchFamily="2" charset="77"/>
              </a:rPr>
              <a:t>tellus</a:t>
            </a:r>
            <a:r>
              <a:rPr lang="en-US" sz="1294" dirty="0">
                <a:latin typeface="Montserrat Light" pitchFamily="2" charset="77"/>
              </a:rPr>
              <a:t>.</a:t>
            </a:r>
          </a:p>
          <a:p>
            <a:pPr marL="16435">
              <a:lnSpc>
                <a:spcPct val="150000"/>
              </a:lnSpc>
              <a:spcBef>
                <a:spcPts val="945"/>
              </a:spcBef>
            </a:pPr>
            <a:r>
              <a:rPr lang="en-US" sz="1294" dirty="0">
                <a:latin typeface="Montserrat Light" pitchFamily="2" charset="77"/>
              </a:rPr>
              <a:t>Pellentesque habitant morbi tristique senectus et netus et malesuada fames ac turpis egestas. Proin pharetra nonummy pede. Mauris et orci.</a:t>
            </a:r>
          </a:p>
          <a:p>
            <a:pPr marL="16435">
              <a:spcBef>
                <a:spcPts val="945"/>
              </a:spcBef>
            </a:pPr>
            <a:endParaRPr lang="en-US" sz="1294" dirty="0">
              <a:latin typeface="Montserrat Light" pitchFamily="2" charset="77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BE951864-98E0-D04E-B4FA-5DAAA829713D}"/>
              </a:ext>
            </a:extLst>
          </p:cNvPr>
          <p:cNvSpPr/>
          <p:nvPr/>
        </p:nvSpPr>
        <p:spPr>
          <a:xfrm>
            <a:off x="6804212" y="0"/>
            <a:ext cx="3325682" cy="15544800"/>
          </a:xfrm>
          <a:custGeom>
            <a:avLst/>
            <a:gdLst/>
            <a:ahLst/>
            <a:cxnLst/>
            <a:rect l="l" t="t" r="r" b="b"/>
            <a:pathLst>
              <a:path w="2569845" h="10058400">
                <a:moveTo>
                  <a:pt x="0" y="10058400"/>
                </a:moveTo>
                <a:lnTo>
                  <a:pt x="2569464" y="10058400"/>
                </a:lnTo>
                <a:lnTo>
                  <a:pt x="2569464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FED938"/>
          </a:solidFill>
        </p:spPr>
        <p:txBody>
          <a:bodyPr wrap="square" lIns="0" tIns="0" rIns="0" bIns="0" rtlCol="0"/>
          <a:lstStyle/>
          <a:p>
            <a:endParaRPr sz="3344">
              <a:solidFill>
                <a:srgbClr val="511A00"/>
              </a:solidFill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71CDA4A4-CD30-9342-986D-2B11F1011517}"/>
              </a:ext>
            </a:extLst>
          </p:cNvPr>
          <p:cNvSpPr txBox="1"/>
          <p:nvPr/>
        </p:nvSpPr>
        <p:spPr>
          <a:xfrm>
            <a:off x="7214116" y="3947957"/>
            <a:ext cx="2604009" cy="1755417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6435">
              <a:spcBef>
                <a:spcPts val="1100"/>
              </a:spcBef>
            </a:pPr>
            <a:r>
              <a:rPr lang="en-US" sz="2847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</a:t>
            </a:r>
          </a:p>
          <a:p>
            <a:pPr marL="16435">
              <a:lnSpc>
                <a:spcPct val="150000"/>
              </a:lnSpc>
              <a:spcBef>
                <a:spcPts val="1100"/>
              </a:spcBef>
            </a:pPr>
            <a:r>
              <a:rPr lang="en-US" sz="155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amet, </a:t>
            </a:r>
            <a:r>
              <a:rPr lang="en-US" sz="155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consectetuer</a:t>
            </a:r>
            <a:r>
              <a:rPr lang="en-US" sz="155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 </a:t>
            </a:r>
            <a:r>
              <a:rPr lang="en-US" sz="155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adipiscing </a:t>
            </a:r>
            <a:r>
              <a:rPr lang="en-US" sz="155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sz="1553" dirty="0">
              <a:solidFill>
                <a:srgbClr val="3B1C0E"/>
              </a:solidFill>
              <a:latin typeface="Montserrat" pitchFamily="2" charset="77"/>
              <a:cs typeface="Source Sans Pro"/>
            </a:endParaRPr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19E6ED4A-70EC-CB4F-9E48-2FDC93BC6B9D}"/>
              </a:ext>
            </a:extLst>
          </p:cNvPr>
          <p:cNvSpPr/>
          <p:nvPr/>
        </p:nvSpPr>
        <p:spPr>
          <a:xfrm>
            <a:off x="0" y="3051527"/>
            <a:ext cx="9466729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25400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8A81C93A-B59C-BC41-88B7-705FD8F3C2C4}"/>
              </a:ext>
            </a:extLst>
          </p:cNvPr>
          <p:cNvSpPr txBox="1"/>
          <p:nvPr/>
        </p:nvSpPr>
        <p:spPr>
          <a:xfrm>
            <a:off x="1889237" y="12327780"/>
            <a:ext cx="3139963" cy="255572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553" spc="-6" dirty="0">
                <a:solidFill>
                  <a:srgbClr val="501A00"/>
                </a:solidFill>
                <a:latin typeface="Source Sans Pro"/>
                <a:cs typeface="Source Sans Pro"/>
              </a:rPr>
              <a:t>PLACE </a:t>
            </a:r>
            <a:r>
              <a:rPr sz="1553" spc="-13" dirty="0">
                <a:solidFill>
                  <a:srgbClr val="501A00"/>
                </a:solidFill>
                <a:latin typeface="Source Sans Pro"/>
                <a:cs typeface="Source Sans Pro"/>
              </a:rPr>
              <a:t>PHOTOS </a:t>
            </a:r>
            <a:r>
              <a:rPr sz="1553" dirty="0">
                <a:solidFill>
                  <a:srgbClr val="501A00"/>
                </a:solidFill>
                <a:latin typeface="Source Sans Pro"/>
                <a:cs typeface="Source Sans Pro"/>
              </a:rPr>
              <a:t>WHERE </a:t>
            </a:r>
            <a:r>
              <a:rPr sz="1553" spc="-13" dirty="0">
                <a:solidFill>
                  <a:srgbClr val="501A00"/>
                </a:solidFill>
                <a:latin typeface="Source Sans Pro"/>
                <a:cs typeface="Source Sans Pro"/>
              </a:rPr>
              <a:t>YOU</a:t>
            </a:r>
            <a:r>
              <a:rPr sz="1553" spc="-78" dirty="0">
                <a:solidFill>
                  <a:srgbClr val="501A00"/>
                </a:solidFill>
                <a:latin typeface="Source Sans Pro"/>
                <a:cs typeface="Source Sans Pro"/>
              </a:rPr>
              <a:t> </a:t>
            </a:r>
            <a:r>
              <a:rPr sz="1553" dirty="0">
                <a:solidFill>
                  <a:srgbClr val="501A00"/>
                </a:solidFill>
                <a:latin typeface="Source Sans Pro"/>
                <a:cs typeface="Source Sans Pro"/>
              </a:rPr>
              <a:t>CHOOSE.</a:t>
            </a:r>
            <a:endParaRPr sz="1553" dirty="0">
              <a:latin typeface="Source Sans Pro"/>
              <a:cs typeface="Source Sans Pro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AF076EE5-BD7E-B74A-8565-0213F14E3877}"/>
              </a:ext>
            </a:extLst>
          </p:cNvPr>
          <p:cNvSpPr/>
          <p:nvPr/>
        </p:nvSpPr>
        <p:spPr>
          <a:xfrm>
            <a:off x="0" y="9152960"/>
            <a:ext cx="553869" cy="862853"/>
          </a:xfrm>
          <a:custGeom>
            <a:avLst/>
            <a:gdLst/>
            <a:ahLst/>
            <a:cxnLst/>
            <a:rect l="l" t="t" r="r" b="b"/>
            <a:pathLst>
              <a:path w="427990" h="666750">
                <a:moveTo>
                  <a:pt x="0" y="419156"/>
                </a:moveTo>
                <a:lnTo>
                  <a:pt x="0" y="545898"/>
                </a:lnTo>
                <a:lnTo>
                  <a:pt x="113572" y="666305"/>
                </a:lnTo>
                <a:lnTo>
                  <a:pt x="233119" y="539559"/>
                </a:lnTo>
                <a:lnTo>
                  <a:pt x="113572" y="539559"/>
                </a:lnTo>
                <a:lnTo>
                  <a:pt x="0" y="419156"/>
                </a:lnTo>
                <a:close/>
              </a:path>
              <a:path w="427990" h="666750">
                <a:moveTo>
                  <a:pt x="233114" y="126746"/>
                </a:moveTo>
                <a:lnTo>
                  <a:pt x="113572" y="126746"/>
                </a:lnTo>
                <a:lnTo>
                  <a:pt x="308263" y="333159"/>
                </a:lnTo>
                <a:lnTo>
                  <a:pt x="113572" y="539559"/>
                </a:lnTo>
                <a:lnTo>
                  <a:pt x="233119" y="539559"/>
                </a:lnTo>
                <a:lnTo>
                  <a:pt x="427795" y="333159"/>
                </a:lnTo>
                <a:lnTo>
                  <a:pt x="233114" y="126746"/>
                </a:lnTo>
                <a:close/>
              </a:path>
              <a:path w="427990" h="666750">
                <a:moveTo>
                  <a:pt x="113572" y="0"/>
                </a:moveTo>
                <a:lnTo>
                  <a:pt x="0" y="120411"/>
                </a:lnTo>
                <a:lnTo>
                  <a:pt x="0" y="247156"/>
                </a:lnTo>
                <a:lnTo>
                  <a:pt x="113572" y="126746"/>
                </a:lnTo>
                <a:lnTo>
                  <a:pt x="233114" y="126746"/>
                </a:lnTo>
                <a:lnTo>
                  <a:pt x="113572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24D504F3-24FF-874E-92B1-183EAB59050E}"/>
              </a:ext>
            </a:extLst>
          </p:cNvPr>
          <p:cNvSpPr/>
          <p:nvPr/>
        </p:nvSpPr>
        <p:spPr>
          <a:xfrm>
            <a:off x="127830" y="10545984"/>
            <a:ext cx="813547" cy="862853"/>
          </a:xfrm>
          <a:custGeom>
            <a:avLst/>
            <a:gdLst/>
            <a:ahLst/>
            <a:cxnLst/>
            <a:rect l="l" t="t" r="r" b="b"/>
            <a:pathLst>
              <a:path w="628650" h="666750">
                <a:moveTo>
                  <a:pt x="314236" y="0"/>
                </a:moveTo>
                <a:lnTo>
                  <a:pt x="0" y="333159"/>
                </a:lnTo>
                <a:lnTo>
                  <a:pt x="314236" y="666305"/>
                </a:lnTo>
                <a:lnTo>
                  <a:pt x="433782" y="539559"/>
                </a:lnTo>
                <a:lnTo>
                  <a:pt x="314236" y="539559"/>
                </a:lnTo>
                <a:lnTo>
                  <a:pt x="119545" y="333159"/>
                </a:lnTo>
                <a:lnTo>
                  <a:pt x="314236" y="126746"/>
                </a:lnTo>
                <a:lnTo>
                  <a:pt x="433778" y="126746"/>
                </a:lnTo>
                <a:lnTo>
                  <a:pt x="314236" y="0"/>
                </a:lnTo>
                <a:close/>
              </a:path>
              <a:path w="628650" h="666750">
                <a:moveTo>
                  <a:pt x="433778" y="126746"/>
                </a:moveTo>
                <a:lnTo>
                  <a:pt x="314236" y="126746"/>
                </a:lnTo>
                <a:lnTo>
                  <a:pt x="508927" y="333159"/>
                </a:lnTo>
                <a:lnTo>
                  <a:pt x="314236" y="539559"/>
                </a:lnTo>
                <a:lnTo>
                  <a:pt x="433782" y="539559"/>
                </a:lnTo>
                <a:lnTo>
                  <a:pt x="628459" y="333159"/>
                </a:lnTo>
                <a:lnTo>
                  <a:pt x="433778" y="12674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4F14ED7F-3D09-F942-BB35-E8482D78C7FD}"/>
              </a:ext>
            </a:extLst>
          </p:cNvPr>
          <p:cNvSpPr/>
          <p:nvPr/>
        </p:nvSpPr>
        <p:spPr>
          <a:xfrm>
            <a:off x="223525" y="9866960"/>
            <a:ext cx="523464" cy="554691"/>
          </a:xfrm>
          <a:custGeom>
            <a:avLst/>
            <a:gdLst/>
            <a:ahLst/>
            <a:cxnLst/>
            <a:rect l="l" t="t" r="r" b="b"/>
            <a:pathLst>
              <a:path w="404495" h="428625">
                <a:moveTo>
                  <a:pt x="202145" y="0"/>
                </a:moveTo>
                <a:lnTo>
                  <a:pt x="0" y="214312"/>
                </a:lnTo>
                <a:lnTo>
                  <a:pt x="202145" y="428624"/>
                </a:lnTo>
                <a:lnTo>
                  <a:pt x="279051" y="347090"/>
                </a:lnTo>
                <a:lnTo>
                  <a:pt x="202145" y="347090"/>
                </a:lnTo>
                <a:lnTo>
                  <a:pt x="76911" y="214312"/>
                </a:lnTo>
                <a:lnTo>
                  <a:pt x="202145" y="81533"/>
                </a:lnTo>
                <a:lnTo>
                  <a:pt x="279051" y="81533"/>
                </a:lnTo>
                <a:lnTo>
                  <a:pt x="202145" y="0"/>
                </a:lnTo>
                <a:close/>
              </a:path>
              <a:path w="404495" h="428625">
                <a:moveTo>
                  <a:pt x="279051" y="81533"/>
                </a:moveTo>
                <a:lnTo>
                  <a:pt x="202145" y="81533"/>
                </a:lnTo>
                <a:lnTo>
                  <a:pt x="327380" y="214312"/>
                </a:lnTo>
                <a:lnTo>
                  <a:pt x="202145" y="347090"/>
                </a:lnTo>
                <a:lnTo>
                  <a:pt x="279051" y="347090"/>
                </a:lnTo>
                <a:lnTo>
                  <a:pt x="404291" y="214312"/>
                </a:lnTo>
                <a:lnTo>
                  <a:pt x="279051" y="81533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B258DB25-BFAE-D84D-90D5-D0DA2348A00C}"/>
              </a:ext>
            </a:extLst>
          </p:cNvPr>
          <p:cNvSpPr/>
          <p:nvPr/>
        </p:nvSpPr>
        <p:spPr>
          <a:xfrm>
            <a:off x="1" y="10249399"/>
            <a:ext cx="258856" cy="455258"/>
          </a:xfrm>
          <a:custGeom>
            <a:avLst/>
            <a:gdLst/>
            <a:ahLst/>
            <a:cxnLst/>
            <a:rect l="l" t="t" r="r" b="b"/>
            <a:pathLst>
              <a:path w="200025" h="351790">
                <a:moveTo>
                  <a:pt x="0" y="248686"/>
                </a:moveTo>
                <a:lnTo>
                  <a:pt x="0" y="315599"/>
                </a:lnTo>
                <a:lnTo>
                  <a:pt x="34109" y="351764"/>
                </a:lnTo>
                <a:lnTo>
                  <a:pt x="97223" y="284848"/>
                </a:lnTo>
                <a:lnTo>
                  <a:pt x="34109" y="284848"/>
                </a:lnTo>
                <a:lnTo>
                  <a:pt x="0" y="248686"/>
                </a:lnTo>
                <a:close/>
              </a:path>
              <a:path w="200025" h="351790">
                <a:moveTo>
                  <a:pt x="97223" y="66916"/>
                </a:moveTo>
                <a:lnTo>
                  <a:pt x="34109" y="66916"/>
                </a:lnTo>
                <a:lnTo>
                  <a:pt x="136890" y="175882"/>
                </a:lnTo>
                <a:lnTo>
                  <a:pt x="34109" y="284848"/>
                </a:lnTo>
                <a:lnTo>
                  <a:pt x="97223" y="284848"/>
                </a:lnTo>
                <a:lnTo>
                  <a:pt x="199997" y="175882"/>
                </a:lnTo>
                <a:lnTo>
                  <a:pt x="97223" y="66916"/>
                </a:lnTo>
                <a:close/>
              </a:path>
              <a:path w="200025" h="351790">
                <a:moveTo>
                  <a:pt x="34109" y="0"/>
                </a:moveTo>
                <a:lnTo>
                  <a:pt x="0" y="36164"/>
                </a:lnTo>
                <a:lnTo>
                  <a:pt x="0" y="103078"/>
                </a:lnTo>
                <a:lnTo>
                  <a:pt x="34109" y="66916"/>
                </a:lnTo>
                <a:lnTo>
                  <a:pt x="97223" y="66916"/>
                </a:lnTo>
                <a:lnTo>
                  <a:pt x="34109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076BC23A-6342-F34E-9B9E-718B04B6D528}"/>
              </a:ext>
            </a:extLst>
          </p:cNvPr>
          <p:cNvSpPr/>
          <p:nvPr/>
        </p:nvSpPr>
        <p:spPr>
          <a:xfrm>
            <a:off x="1" y="12240138"/>
            <a:ext cx="564552" cy="862853"/>
          </a:xfrm>
          <a:custGeom>
            <a:avLst/>
            <a:gdLst/>
            <a:ahLst/>
            <a:cxnLst/>
            <a:rect l="l" t="t" r="r" b="b"/>
            <a:pathLst>
              <a:path w="436245" h="666750">
                <a:moveTo>
                  <a:pt x="0" y="410335"/>
                </a:moveTo>
                <a:lnTo>
                  <a:pt x="0" y="537074"/>
                </a:lnTo>
                <a:lnTo>
                  <a:pt x="121885" y="666305"/>
                </a:lnTo>
                <a:lnTo>
                  <a:pt x="241432" y="539559"/>
                </a:lnTo>
                <a:lnTo>
                  <a:pt x="121885" y="539559"/>
                </a:lnTo>
                <a:lnTo>
                  <a:pt x="0" y="410335"/>
                </a:lnTo>
                <a:close/>
              </a:path>
              <a:path w="436245" h="666750">
                <a:moveTo>
                  <a:pt x="241437" y="126746"/>
                </a:moveTo>
                <a:lnTo>
                  <a:pt x="121885" y="126746"/>
                </a:lnTo>
                <a:lnTo>
                  <a:pt x="316576" y="333146"/>
                </a:lnTo>
                <a:lnTo>
                  <a:pt x="121885" y="539559"/>
                </a:lnTo>
                <a:lnTo>
                  <a:pt x="241432" y="539559"/>
                </a:lnTo>
                <a:lnTo>
                  <a:pt x="436121" y="333146"/>
                </a:lnTo>
                <a:lnTo>
                  <a:pt x="241437" y="126746"/>
                </a:lnTo>
                <a:close/>
              </a:path>
              <a:path w="436245" h="666750">
                <a:moveTo>
                  <a:pt x="121885" y="0"/>
                </a:moveTo>
                <a:lnTo>
                  <a:pt x="0" y="129225"/>
                </a:lnTo>
                <a:lnTo>
                  <a:pt x="0" y="255962"/>
                </a:lnTo>
                <a:lnTo>
                  <a:pt x="121885" y="126746"/>
                </a:lnTo>
                <a:lnTo>
                  <a:pt x="241437" y="126746"/>
                </a:lnTo>
                <a:lnTo>
                  <a:pt x="121885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9893FBFD-AFA5-264B-841F-D270BC81CD99}"/>
              </a:ext>
            </a:extLst>
          </p:cNvPr>
          <p:cNvSpPr/>
          <p:nvPr/>
        </p:nvSpPr>
        <p:spPr>
          <a:xfrm>
            <a:off x="0" y="11090722"/>
            <a:ext cx="177501" cy="375546"/>
          </a:xfrm>
          <a:custGeom>
            <a:avLst/>
            <a:gdLst/>
            <a:ahLst/>
            <a:cxnLst/>
            <a:rect l="l" t="t" r="r" b="b"/>
            <a:pathLst>
              <a:path w="137160" h="290195">
                <a:moveTo>
                  <a:pt x="0" y="0"/>
                </a:moveTo>
                <a:lnTo>
                  <a:pt x="0" y="126739"/>
                </a:lnTo>
                <a:lnTo>
                  <a:pt x="17134" y="144905"/>
                </a:lnTo>
                <a:lnTo>
                  <a:pt x="0" y="163071"/>
                </a:lnTo>
                <a:lnTo>
                  <a:pt x="0" y="289815"/>
                </a:lnTo>
                <a:lnTo>
                  <a:pt x="136679" y="144905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A3368FDD-0817-C64D-AC46-2B04DBB9A62F}"/>
              </a:ext>
            </a:extLst>
          </p:cNvPr>
          <p:cNvSpPr/>
          <p:nvPr/>
        </p:nvSpPr>
        <p:spPr>
          <a:xfrm>
            <a:off x="1" y="12025000"/>
            <a:ext cx="81355" cy="172571"/>
          </a:xfrm>
          <a:custGeom>
            <a:avLst/>
            <a:gdLst/>
            <a:ahLst/>
            <a:cxnLst/>
            <a:rect l="l" t="t" r="r" b="b"/>
            <a:pathLst>
              <a:path w="62865" h="133350">
                <a:moveTo>
                  <a:pt x="0" y="0"/>
                </a:moveTo>
                <a:lnTo>
                  <a:pt x="0" y="133019"/>
                </a:lnTo>
                <a:lnTo>
                  <a:pt x="62734" y="66509"/>
                </a:lnTo>
                <a:lnTo>
                  <a:pt x="0" y="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415ECEB0-4F3D-2248-8F3D-60D68D743154}"/>
              </a:ext>
            </a:extLst>
          </p:cNvPr>
          <p:cNvSpPr/>
          <p:nvPr/>
        </p:nvSpPr>
        <p:spPr>
          <a:xfrm>
            <a:off x="704761" y="11336016"/>
            <a:ext cx="668095" cy="708361"/>
          </a:xfrm>
          <a:custGeom>
            <a:avLst/>
            <a:gdLst/>
            <a:ahLst/>
            <a:cxnLst/>
            <a:rect l="l" t="t" r="r" b="b"/>
            <a:pathLst>
              <a:path w="516255" h="547370">
                <a:moveTo>
                  <a:pt x="257975" y="0"/>
                </a:moveTo>
                <a:lnTo>
                  <a:pt x="0" y="273507"/>
                </a:lnTo>
                <a:lnTo>
                  <a:pt x="257975" y="547014"/>
                </a:lnTo>
                <a:lnTo>
                  <a:pt x="356117" y="442963"/>
                </a:lnTo>
                <a:lnTo>
                  <a:pt x="257975" y="442963"/>
                </a:lnTo>
                <a:lnTo>
                  <a:pt x="98145" y="273507"/>
                </a:lnTo>
                <a:lnTo>
                  <a:pt x="257975" y="104051"/>
                </a:lnTo>
                <a:lnTo>
                  <a:pt x="356117" y="104051"/>
                </a:lnTo>
                <a:lnTo>
                  <a:pt x="257975" y="0"/>
                </a:lnTo>
                <a:close/>
              </a:path>
              <a:path w="516255" h="547370">
                <a:moveTo>
                  <a:pt x="356117" y="104051"/>
                </a:moveTo>
                <a:lnTo>
                  <a:pt x="257975" y="104051"/>
                </a:lnTo>
                <a:lnTo>
                  <a:pt x="417804" y="273507"/>
                </a:lnTo>
                <a:lnTo>
                  <a:pt x="257975" y="442963"/>
                </a:lnTo>
                <a:lnTo>
                  <a:pt x="356117" y="442963"/>
                </a:lnTo>
                <a:lnTo>
                  <a:pt x="515950" y="273507"/>
                </a:lnTo>
                <a:lnTo>
                  <a:pt x="356117" y="104051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522147E7-DDBD-A048-8637-C3651F198498}"/>
              </a:ext>
            </a:extLst>
          </p:cNvPr>
          <p:cNvSpPr/>
          <p:nvPr/>
        </p:nvSpPr>
        <p:spPr>
          <a:xfrm>
            <a:off x="45890" y="11550754"/>
            <a:ext cx="429783" cy="455258"/>
          </a:xfrm>
          <a:custGeom>
            <a:avLst/>
            <a:gdLst/>
            <a:ahLst/>
            <a:cxnLst/>
            <a:rect l="l" t="t" r="r" b="b"/>
            <a:pathLst>
              <a:path w="332105" h="351790">
                <a:moveTo>
                  <a:pt x="165887" y="0"/>
                </a:moveTo>
                <a:lnTo>
                  <a:pt x="0" y="175882"/>
                </a:lnTo>
                <a:lnTo>
                  <a:pt x="165887" y="351764"/>
                </a:lnTo>
                <a:lnTo>
                  <a:pt x="229001" y="284848"/>
                </a:lnTo>
                <a:lnTo>
                  <a:pt x="165887" y="284848"/>
                </a:lnTo>
                <a:lnTo>
                  <a:pt x="63106" y="175882"/>
                </a:lnTo>
                <a:lnTo>
                  <a:pt x="165887" y="66916"/>
                </a:lnTo>
                <a:lnTo>
                  <a:pt x="229001" y="66916"/>
                </a:lnTo>
                <a:lnTo>
                  <a:pt x="165887" y="0"/>
                </a:lnTo>
                <a:close/>
              </a:path>
              <a:path w="332105" h="351790">
                <a:moveTo>
                  <a:pt x="229001" y="66916"/>
                </a:moveTo>
                <a:lnTo>
                  <a:pt x="165887" y="66916"/>
                </a:lnTo>
                <a:lnTo>
                  <a:pt x="268668" y="175882"/>
                </a:lnTo>
                <a:lnTo>
                  <a:pt x="165887" y="284848"/>
                </a:lnTo>
                <a:lnTo>
                  <a:pt x="229001" y="284848"/>
                </a:lnTo>
                <a:lnTo>
                  <a:pt x="331774" y="175882"/>
                </a:lnTo>
                <a:lnTo>
                  <a:pt x="229001" y="66916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8" name="object 17">
            <a:extLst>
              <a:ext uri="{FF2B5EF4-FFF2-40B4-BE49-F238E27FC236}">
                <a16:creationId xmlns:a16="http://schemas.microsoft.com/office/drawing/2014/main" id="{AFD9D1A2-689B-E441-B66B-64839CEA6B35}"/>
              </a:ext>
            </a:extLst>
          </p:cNvPr>
          <p:cNvSpPr/>
          <p:nvPr/>
        </p:nvSpPr>
        <p:spPr>
          <a:xfrm>
            <a:off x="1375954" y="12273134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39" name="object 18">
            <a:extLst>
              <a:ext uri="{FF2B5EF4-FFF2-40B4-BE49-F238E27FC236}">
                <a16:creationId xmlns:a16="http://schemas.microsoft.com/office/drawing/2014/main" id="{045AEDFB-EFD5-C949-9AD5-3DF7874B72ED}"/>
              </a:ext>
            </a:extLst>
          </p:cNvPr>
          <p:cNvSpPr/>
          <p:nvPr/>
        </p:nvSpPr>
        <p:spPr>
          <a:xfrm>
            <a:off x="475250" y="12005972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5" y="0"/>
                </a:moveTo>
                <a:lnTo>
                  <a:pt x="0" y="140703"/>
                </a:lnTo>
                <a:lnTo>
                  <a:pt x="132715" y="281406"/>
                </a:lnTo>
                <a:lnTo>
                  <a:pt x="183206" y="227876"/>
                </a:lnTo>
                <a:lnTo>
                  <a:pt x="132715" y="227876"/>
                </a:lnTo>
                <a:lnTo>
                  <a:pt x="50495" y="140703"/>
                </a:lnTo>
                <a:lnTo>
                  <a:pt x="132715" y="53530"/>
                </a:lnTo>
                <a:lnTo>
                  <a:pt x="183206" y="53530"/>
                </a:lnTo>
                <a:lnTo>
                  <a:pt x="132715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5" y="53530"/>
                </a:lnTo>
                <a:lnTo>
                  <a:pt x="214934" y="140703"/>
                </a:lnTo>
                <a:lnTo>
                  <a:pt x="132715" y="227876"/>
                </a:lnTo>
                <a:lnTo>
                  <a:pt x="183206" y="227876"/>
                </a:lnTo>
                <a:lnTo>
                  <a:pt x="265430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40" name="object 19">
            <a:extLst>
              <a:ext uri="{FF2B5EF4-FFF2-40B4-BE49-F238E27FC236}">
                <a16:creationId xmlns:a16="http://schemas.microsoft.com/office/drawing/2014/main" id="{E3C56D39-B03C-8B48-9FE0-F07BDF60AC8C}"/>
              </a:ext>
            </a:extLst>
          </p:cNvPr>
          <p:cNvSpPr/>
          <p:nvPr/>
        </p:nvSpPr>
        <p:spPr>
          <a:xfrm>
            <a:off x="2667614" y="11710598"/>
            <a:ext cx="343498" cy="364864"/>
          </a:xfrm>
          <a:custGeom>
            <a:avLst/>
            <a:gdLst/>
            <a:ahLst/>
            <a:cxnLst/>
            <a:rect l="l" t="t" r="r" b="b"/>
            <a:pathLst>
              <a:path w="265430" h="281940">
                <a:moveTo>
                  <a:pt x="132714" y="0"/>
                </a:moveTo>
                <a:lnTo>
                  <a:pt x="0" y="140703"/>
                </a:lnTo>
                <a:lnTo>
                  <a:pt x="132714" y="281406"/>
                </a:lnTo>
                <a:lnTo>
                  <a:pt x="183206" y="227876"/>
                </a:lnTo>
                <a:lnTo>
                  <a:pt x="132714" y="227876"/>
                </a:lnTo>
                <a:lnTo>
                  <a:pt x="50495" y="140703"/>
                </a:lnTo>
                <a:lnTo>
                  <a:pt x="132714" y="53530"/>
                </a:lnTo>
                <a:lnTo>
                  <a:pt x="183206" y="53530"/>
                </a:lnTo>
                <a:lnTo>
                  <a:pt x="132714" y="0"/>
                </a:lnTo>
                <a:close/>
              </a:path>
              <a:path w="265430" h="281940">
                <a:moveTo>
                  <a:pt x="183206" y="53530"/>
                </a:moveTo>
                <a:lnTo>
                  <a:pt x="132714" y="53530"/>
                </a:lnTo>
                <a:lnTo>
                  <a:pt x="214934" y="140703"/>
                </a:lnTo>
                <a:lnTo>
                  <a:pt x="132714" y="227876"/>
                </a:lnTo>
                <a:lnTo>
                  <a:pt x="183206" y="227876"/>
                </a:lnTo>
                <a:lnTo>
                  <a:pt x="265429" y="140703"/>
                </a:lnTo>
                <a:lnTo>
                  <a:pt x="183206" y="53530"/>
                </a:lnTo>
                <a:close/>
              </a:path>
            </a:pathLst>
          </a:custGeom>
          <a:solidFill>
            <a:srgbClr val="FFDC27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3C6BBE18-62C1-3845-AB65-FB210ECAE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043" y="12859621"/>
            <a:ext cx="2120153" cy="212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6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210</Words>
  <Application>Microsoft Macintosh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Cooper Std</vt:lpstr>
      <vt:lpstr>Cooper Std Black</vt:lpstr>
      <vt:lpstr>Montserrat</vt:lpstr>
      <vt:lpstr>Montserrat Light</vt:lpstr>
      <vt:lpstr>Montserrat Medium</vt:lpstr>
      <vt:lpstr>Source Sans Pro</vt:lpstr>
      <vt:lpstr>Office Theme</vt:lpstr>
      <vt:lpstr>Lorem ipsum </vt:lpstr>
      <vt:lpstr>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cp:lastModifiedBy>SHELLI OSTERHOUT</cp:lastModifiedBy>
  <cp:revision>7</cp:revision>
  <dcterms:created xsi:type="dcterms:W3CDTF">2020-08-08T16:47:39Z</dcterms:created>
  <dcterms:modified xsi:type="dcterms:W3CDTF">2020-09-12T23:33:48Z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2020-08-08T00:00:00Z</vt:filetime>
  </property>
</Properties>
</file>