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3" r:id="rId1"/>
    <p:sldMasterId id="2147483701" r:id="rId2"/>
  </p:sldMasterIdLst>
  <p:sldIdLst>
    <p:sldId id="259" r:id="rId3"/>
    <p:sldId id="258" r:id="rId4"/>
  </p:sldIdLst>
  <p:sldSz cx="10058400" cy="15544800"/>
  <p:notesSz cx="7772400" cy="10058400"/>
  <p:defaultTextStyle>
    <a:defPPr>
      <a:defRPr lang="en-US"/>
    </a:defPPr>
    <a:lvl1pPr marL="0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1pPr>
    <a:lvl2pPr marL="656448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2pPr>
    <a:lvl3pPr marL="1312896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3pPr>
    <a:lvl4pPr marL="1969343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4pPr>
    <a:lvl5pPr marL="2625791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5pPr>
    <a:lvl6pPr marL="3282239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6pPr>
    <a:lvl7pPr marL="3938687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7pPr>
    <a:lvl8pPr marL="4595134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8pPr>
    <a:lvl9pPr marL="5251582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96" userDrawn="1">
          <p15:clr>
            <a:srgbClr val="A4A3A4"/>
          </p15:clr>
        </p15:guide>
        <p15:guide id="2" pos="27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6329"/>
    <a:srgbClr val="3B1C0E"/>
    <a:srgbClr val="009081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74"/>
    <p:restoredTop sz="94694"/>
  </p:normalViewPr>
  <p:slideViewPr>
    <p:cSldViewPr>
      <p:cViewPr>
        <p:scale>
          <a:sx n="132" d="100"/>
          <a:sy n="132" d="100"/>
        </p:scale>
        <p:origin x="1240" y="144"/>
      </p:cViewPr>
      <p:guideLst>
        <p:guide orient="horz" pos="4896"/>
        <p:guide pos="279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card 8.5x5.5_front_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k object 17">
            <a:extLst>
              <a:ext uri="{FF2B5EF4-FFF2-40B4-BE49-F238E27FC236}">
                <a16:creationId xmlns:a16="http://schemas.microsoft.com/office/drawing/2014/main" id="{45D6C4D0-BB59-3046-A1BF-19B40869940D}"/>
              </a:ext>
            </a:extLst>
          </p:cNvPr>
          <p:cNvSpPr/>
          <p:nvPr userDrawn="1"/>
        </p:nvSpPr>
        <p:spPr>
          <a:xfrm>
            <a:off x="0" y="-4272"/>
            <a:ext cx="10085422" cy="1809635"/>
          </a:xfrm>
          <a:custGeom>
            <a:avLst/>
            <a:gdLst/>
            <a:ahLst/>
            <a:cxnLst/>
            <a:rect l="l" t="t" r="r" b="b"/>
            <a:pathLst>
              <a:path w="7772400" h="1170939">
                <a:moveTo>
                  <a:pt x="0" y="1170432"/>
                </a:moveTo>
                <a:lnTo>
                  <a:pt x="7772400" y="1170432"/>
                </a:lnTo>
                <a:lnTo>
                  <a:pt x="7772400" y="0"/>
                </a:lnTo>
                <a:lnTo>
                  <a:pt x="0" y="0"/>
                </a:lnTo>
                <a:lnTo>
                  <a:pt x="0" y="1170432"/>
                </a:lnTo>
                <a:close/>
              </a:path>
            </a:pathLst>
          </a:custGeom>
          <a:solidFill>
            <a:srgbClr val="FFDC27"/>
          </a:solidFill>
        </p:spPr>
        <p:txBody>
          <a:bodyPr wrap="square" lIns="0" tIns="0" rIns="0" bIns="0" rtlCol="0"/>
          <a:lstStyle/>
          <a:p>
            <a:endParaRPr sz="3344" dirty="0"/>
          </a:p>
        </p:txBody>
      </p:sp>
      <p:sp>
        <p:nvSpPr>
          <p:cNvPr id="8" name="bk object 17">
            <a:extLst>
              <a:ext uri="{FF2B5EF4-FFF2-40B4-BE49-F238E27FC236}">
                <a16:creationId xmlns:a16="http://schemas.microsoft.com/office/drawing/2014/main" id="{C5484F56-43D4-3D44-82B8-DE29E32159CA}"/>
              </a:ext>
            </a:extLst>
          </p:cNvPr>
          <p:cNvSpPr/>
          <p:nvPr userDrawn="1"/>
        </p:nvSpPr>
        <p:spPr>
          <a:xfrm>
            <a:off x="-11207" y="7772400"/>
            <a:ext cx="10085422" cy="1809635"/>
          </a:xfrm>
          <a:custGeom>
            <a:avLst/>
            <a:gdLst/>
            <a:ahLst/>
            <a:cxnLst/>
            <a:rect l="l" t="t" r="r" b="b"/>
            <a:pathLst>
              <a:path w="7772400" h="1170939">
                <a:moveTo>
                  <a:pt x="0" y="1170432"/>
                </a:moveTo>
                <a:lnTo>
                  <a:pt x="7772400" y="1170432"/>
                </a:lnTo>
                <a:lnTo>
                  <a:pt x="7772400" y="0"/>
                </a:lnTo>
                <a:lnTo>
                  <a:pt x="0" y="0"/>
                </a:lnTo>
                <a:lnTo>
                  <a:pt x="0" y="1170432"/>
                </a:lnTo>
                <a:close/>
              </a:path>
            </a:pathLst>
          </a:custGeom>
          <a:solidFill>
            <a:srgbClr val="FFDC27"/>
          </a:solidFill>
        </p:spPr>
        <p:txBody>
          <a:bodyPr wrap="square" lIns="0" tIns="0" rIns="0" bIns="0" rtlCol="0"/>
          <a:lstStyle/>
          <a:p>
            <a:endParaRPr sz="3344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8408100-F4F1-9C41-A4E1-B5D82C117F7D}"/>
              </a:ext>
            </a:extLst>
          </p:cNvPr>
          <p:cNvSpPr txBox="1">
            <a:spLocks/>
          </p:cNvSpPr>
          <p:nvPr userDrawn="1"/>
        </p:nvSpPr>
        <p:spPr>
          <a:xfrm>
            <a:off x="690282" y="2119746"/>
            <a:ext cx="6311153" cy="82434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baseline="0">
                <a:solidFill>
                  <a:srgbClr val="009081"/>
                </a:solidFill>
                <a:latin typeface="Montserrat-SemiBold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23"/>
              <a:t>Lorem ipsum dolor sit</a:t>
            </a:r>
            <a:endParaRPr lang="en-US" sz="3623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DA20AFC3-8660-5246-BB60-7FF2470F2D3E}"/>
              </a:ext>
            </a:extLst>
          </p:cNvPr>
          <p:cNvSpPr txBox="1">
            <a:spLocks/>
          </p:cNvSpPr>
          <p:nvPr userDrawn="1"/>
        </p:nvSpPr>
        <p:spPr>
          <a:xfrm>
            <a:off x="690282" y="2826327"/>
            <a:ext cx="5127812" cy="5888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rgbClr val="3B1C0E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sz="2588" dirty="0"/>
              <a:t>Lorem ipsum dolor sit </a:t>
            </a:r>
            <a:r>
              <a:rPr lang="en-US" sz="2588" dirty="0" err="1"/>
              <a:t>amet</a:t>
            </a:r>
            <a:endParaRPr lang="en-US" sz="2588" dirty="0"/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83DE1A71-FC96-E142-9E1B-945AA770BE32}"/>
              </a:ext>
            </a:extLst>
          </p:cNvPr>
          <p:cNvSpPr txBox="1">
            <a:spLocks/>
          </p:cNvSpPr>
          <p:nvPr userDrawn="1"/>
        </p:nvSpPr>
        <p:spPr>
          <a:xfrm>
            <a:off x="690282" y="3297382"/>
            <a:ext cx="4338918" cy="24730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/>
            <a:r>
              <a:rPr lang="en-US" sz="1294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4"/>
            <a:r>
              <a:rPr lang="en-US" sz="1294"/>
              <a:t>Nunc viverra imperdiet enim. Fusce est. Vivamus a tellus.</a:t>
            </a:r>
          </a:p>
          <a:p>
            <a:pPr lvl="4"/>
            <a:r>
              <a:rPr lang="en-US" sz="1294"/>
              <a:t>Pellentesque habitant morbi tristique senectus et netus et malesuada fames ac turpis egestas. Proin pharetra nonummy pede. Mauris et orci.</a:t>
            </a:r>
          </a:p>
          <a:p>
            <a:pPr lvl="4"/>
            <a:endParaRPr lang="en-US" sz="1294" dirty="0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C4C14EE7-A0E4-A64D-B83C-D283897E9472}"/>
              </a:ext>
            </a:extLst>
          </p:cNvPr>
          <p:cNvSpPr txBox="1">
            <a:spLocks/>
          </p:cNvSpPr>
          <p:nvPr userDrawn="1"/>
        </p:nvSpPr>
        <p:spPr>
          <a:xfrm>
            <a:off x="690283" y="8326582"/>
            <a:ext cx="8677835" cy="9421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b="0" i="0" kern="1200" baseline="0" smtClean="0">
                <a:solidFill>
                  <a:srgbClr val="3B1C0E"/>
                </a:solidFill>
                <a:effectLst/>
                <a:latin typeface="Montserrat-SemiBold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176" dirty="0"/>
              <a:t>Lorem ipsum dolor sit</a:t>
            </a:r>
          </a:p>
          <a:p>
            <a:endParaRPr lang="en-US" sz="5176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83C987F-5057-1E4B-965B-56B5EAD4AB23}"/>
              </a:ext>
            </a:extLst>
          </p:cNvPr>
          <p:cNvSpPr txBox="1">
            <a:spLocks/>
          </p:cNvSpPr>
          <p:nvPr userDrawn="1"/>
        </p:nvSpPr>
        <p:spPr>
          <a:xfrm>
            <a:off x="690282" y="9857509"/>
            <a:ext cx="6311153" cy="82434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baseline="0">
                <a:solidFill>
                  <a:srgbClr val="009081"/>
                </a:solidFill>
                <a:latin typeface="Montserrat-SemiBold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23" dirty="0"/>
              <a:t>Lorem ipsum dolor sit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98B2F506-D68B-3D43-B9DB-7BACBCAE7776}"/>
              </a:ext>
            </a:extLst>
          </p:cNvPr>
          <p:cNvSpPr txBox="1">
            <a:spLocks/>
          </p:cNvSpPr>
          <p:nvPr userDrawn="1"/>
        </p:nvSpPr>
        <p:spPr>
          <a:xfrm>
            <a:off x="690282" y="10564091"/>
            <a:ext cx="5127812" cy="5888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rgbClr val="3B1C0E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sz="2588" dirty="0"/>
              <a:t>Lorem ipsum dolor sit </a:t>
            </a:r>
            <a:r>
              <a:rPr lang="en-US" sz="2588" dirty="0" err="1"/>
              <a:t>amet</a:t>
            </a:r>
            <a:endParaRPr lang="en-US" sz="2588" dirty="0"/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E394BDCD-1AA1-3647-AB45-05B7ADDE9AA4}"/>
              </a:ext>
            </a:extLst>
          </p:cNvPr>
          <p:cNvSpPr txBox="1">
            <a:spLocks/>
          </p:cNvSpPr>
          <p:nvPr userDrawn="1"/>
        </p:nvSpPr>
        <p:spPr>
          <a:xfrm>
            <a:off x="690282" y="11035145"/>
            <a:ext cx="4338918" cy="24730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/>
            <a:r>
              <a:rPr lang="en-US" sz="1294" dirty="0"/>
              <a:t>Lorem ipsum dolor sit </a:t>
            </a:r>
            <a:r>
              <a:rPr lang="en-US" sz="1294" dirty="0" err="1"/>
              <a:t>amet</a:t>
            </a:r>
            <a:r>
              <a:rPr lang="en-US" sz="1294" dirty="0"/>
              <a:t>, </a:t>
            </a:r>
            <a:r>
              <a:rPr lang="en-US" sz="1294" dirty="0" err="1"/>
              <a:t>consectetuer</a:t>
            </a:r>
            <a:r>
              <a:rPr lang="en-US" sz="1294" dirty="0"/>
              <a:t> </a:t>
            </a:r>
            <a:r>
              <a:rPr lang="en-US" sz="1294" dirty="0" err="1"/>
              <a:t>adipiscing</a:t>
            </a:r>
            <a:r>
              <a:rPr lang="en-US" sz="1294" dirty="0"/>
              <a:t> </a:t>
            </a:r>
            <a:r>
              <a:rPr lang="en-US" sz="1294" dirty="0" err="1"/>
              <a:t>elit</a:t>
            </a:r>
            <a:r>
              <a:rPr lang="en-US" sz="1294" dirty="0"/>
              <a:t>. Maecenas </a:t>
            </a:r>
            <a:r>
              <a:rPr lang="en-US" sz="1294" dirty="0" err="1"/>
              <a:t>porttitor</a:t>
            </a:r>
            <a:r>
              <a:rPr lang="en-US" sz="1294" dirty="0"/>
              <a:t> </a:t>
            </a:r>
            <a:r>
              <a:rPr lang="en-US" sz="1294" dirty="0" err="1"/>
              <a:t>congue</a:t>
            </a:r>
            <a:r>
              <a:rPr lang="en-US" sz="1294" dirty="0"/>
              <a:t> </a:t>
            </a:r>
            <a:r>
              <a:rPr lang="en-US" sz="1294" dirty="0" err="1"/>
              <a:t>massa</a:t>
            </a:r>
            <a:r>
              <a:rPr lang="en-US" sz="1294" dirty="0"/>
              <a:t>. </a:t>
            </a:r>
            <a:r>
              <a:rPr lang="en-US" sz="1294" dirty="0" err="1"/>
              <a:t>Fusce</a:t>
            </a:r>
            <a:r>
              <a:rPr lang="en-US" sz="1294" dirty="0"/>
              <a:t> </a:t>
            </a:r>
            <a:r>
              <a:rPr lang="en-US" sz="1294" dirty="0" err="1"/>
              <a:t>posuere</a:t>
            </a:r>
            <a:r>
              <a:rPr lang="en-US" sz="1294" dirty="0"/>
              <a:t>, magna sed pulvinar </a:t>
            </a:r>
            <a:r>
              <a:rPr lang="en-US" sz="1294" dirty="0" err="1"/>
              <a:t>ultricies</a:t>
            </a:r>
            <a:r>
              <a:rPr lang="en-US" sz="1294" dirty="0"/>
              <a:t>, </a:t>
            </a:r>
            <a:r>
              <a:rPr lang="en-US" sz="1294" dirty="0" err="1"/>
              <a:t>purus</a:t>
            </a:r>
            <a:r>
              <a:rPr lang="en-US" sz="1294" dirty="0"/>
              <a:t> </a:t>
            </a:r>
            <a:r>
              <a:rPr lang="en-US" sz="1294" dirty="0" err="1"/>
              <a:t>lectus</a:t>
            </a:r>
            <a:r>
              <a:rPr lang="en-US" sz="1294" dirty="0"/>
              <a:t> </a:t>
            </a:r>
            <a:r>
              <a:rPr lang="en-US" sz="1294" dirty="0" err="1"/>
              <a:t>malesuada</a:t>
            </a:r>
            <a:r>
              <a:rPr lang="en-US" sz="1294" dirty="0"/>
              <a:t> libero, sit </a:t>
            </a:r>
            <a:r>
              <a:rPr lang="en-US" sz="1294" dirty="0" err="1"/>
              <a:t>amet</a:t>
            </a:r>
            <a:r>
              <a:rPr lang="en-US" sz="1294" dirty="0"/>
              <a:t> </a:t>
            </a:r>
            <a:r>
              <a:rPr lang="en-US" sz="1294" dirty="0" err="1"/>
              <a:t>commodo</a:t>
            </a:r>
            <a:r>
              <a:rPr lang="en-US" sz="1294" dirty="0"/>
              <a:t> magna eros </a:t>
            </a:r>
            <a:r>
              <a:rPr lang="en-US" sz="1294" dirty="0" err="1"/>
              <a:t>quis</a:t>
            </a:r>
            <a:r>
              <a:rPr lang="en-US" sz="1294" dirty="0"/>
              <a:t> </a:t>
            </a:r>
            <a:r>
              <a:rPr lang="en-US" sz="1294" dirty="0" err="1"/>
              <a:t>urna</a:t>
            </a:r>
            <a:r>
              <a:rPr lang="en-US" sz="1294" dirty="0"/>
              <a:t>.</a:t>
            </a:r>
          </a:p>
          <a:p>
            <a:pPr lvl="4"/>
            <a:r>
              <a:rPr lang="en-US" sz="1294" dirty="0"/>
              <a:t>Nunc </a:t>
            </a:r>
            <a:r>
              <a:rPr lang="en-US" sz="1294" dirty="0" err="1"/>
              <a:t>viverra</a:t>
            </a:r>
            <a:r>
              <a:rPr lang="en-US" sz="1294" dirty="0"/>
              <a:t> </a:t>
            </a:r>
            <a:r>
              <a:rPr lang="en-US" sz="1294" dirty="0" err="1"/>
              <a:t>imperdiet</a:t>
            </a:r>
            <a:r>
              <a:rPr lang="en-US" sz="1294" dirty="0"/>
              <a:t> </a:t>
            </a:r>
            <a:r>
              <a:rPr lang="en-US" sz="1294" dirty="0" err="1"/>
              <a:t>enim</a:t>
            </a:r>
            <a:r>
              <a:rPr lang="en-US" sz="1294" dirty="0"/>
              <a:t>. </a:t>
            </a:r>
            <a:r>
              <a:rPr lang="en-US" sz="1294" dirty="0" err="1"/>
              <a:t>Fusce</a:t>
            </a:r>
            <a:r>
              <a:rPr lang="en-US" sz="1294" dirty="0"/>
              <a:t> est. </a:t>
            </a:r>
            <a:r>
              <a:rPr lang="en-US" sz="1294" dirty="0" err="1"/>
              <a:t>Vivamus</a:t>
            </a:r>
            <a:r>
              <a:rPr lang="en-US" sz="1294" dirty="0"/>
              <a:t> a </a:t>
            </a:r>
            <a:r>
              <a:rPr lang="en-US" sz="1294" dirty="0" err="1"/>
              <a:t>tellus</a:t>
            </a:r>
            <a:r>
              <a:rPr lang="en-US" sz="1294" dirty="0"/>
              <a:t>.</a:t>
            </a:r>
          </a:p>
          <a:p>
            <a:pPr lvl="4"/>
            <a:r>
              <a:rPr lang="en-US" sz="1294" dirty="0" err="1"/>
              <a:t>Pellentesque</a:t>
            </a:r>
            <a:r>
              <a:rPr lang="en-US" sz="1294" dirty="0"/>
              <a:t> habitant </a:t>
            </a:r>
            <a:r>
              <a:rPr lang="en-US" sz="1294" dirty="0" err="1"/>
              <a:t>morbi</a:t>
            </a:r>
            <a:r>
              <a:rPr lang="en-US" sz="1294" dirty="0"/>
              <a:t> </a:t>
            </a:r>
            <a:r>
              <a:rPr lang="en-US" sz="1294" dirty="0" err="1"/>
              <a:t>tristique</a:t>
            </a:r>
            <a:r>
              <a:rPr lang="en-US" sz="1294" dirty="0"/>
              <a:t> </a:t>
            </a:r>
            <a:r>
              <a:rPr lang="en-US" sz="1294" dirty="0" err="1"/>
              <a:t>senectus</a:t>
            </a:r>
            <a:r>
              <a:rPr lang="en-US" sz="1294" dirty="0"/>
              <a:t> et </a:t>
            </a:r>
            <a:r>
              <a:rPr lang="en-US" sz="1294" dirty="0" err="1"/>
              <a:t>netus</a:t>
            </a:r>
            <a:r>
              <a:rPr lang="en-US" sz="1294" dirty="0"/>
              <a:t> et </a:t>
            </a:r>
            <a:r>
              <a:rPr lang="en-US" sz="1294" dirty="0" err="1"/>
              <a:t>malesuada</a:t>
            </a:r>
            <a:r>
              <a:rPr lang="en-US" sz="1294" dirty="0"/>
              <a:t> fames ac </a:t>
            </a:r>
            <a:r>
              <a:rPr lang="en-US" sz="1294" dirty="0" err="1"/>
              <a:t>turpis</a:t>
            </a:r>
            <a:r>
              <a:rPr lang="en-US" sz="1294" dirty="0"/>
              <a:t> </a:t>
            </a:r>
            <a:r>
              <a:rPr lang="en-US" sz="1294" dirty="0" err="1"/>
              <a:t>egestas</a:t>
            </a:r>
            <a:r>
              <a:rPr lang="en-US" sz="1294" dirty="0"/>
              <a:t>. Proin pharetra </a:t>
            </a:r>
            <a:r>
              <a:rPr lang="en-US" sz="1294" dirty="0" err="1"/>
              <a:t>nonummy</a:t>
            </a:r>
            <a:r>
              <a:rPr lang="en-US" sz="1294" dirty="0"/>
              <a:t> </a:t>
            </a:r>
            <a:r>
              <a:rPr lang="en-US" sz="1294" dirty="0" err="1"/>
              <a:t>pede</a:t>
            </a:r>
            <a:r>
              <a:rPr lang="en-US" sz="1294" dirty="0"/>
              <a:t>. </a:t>
            </a:r>
            <a:r>
              <a:rPr lang="en-US" sz="1294" dirty="0" err="1"/>
              <a:t>Mauris</a:t>
            </a:r>
            <a:r>
              <a:rPr lang="en-US" sz="1294" dirty="0"/>
              <a:t> et </a:t>
            </a:r>
            <a:r>
              <a:rPr lang="en-US" sz="1294" dirty="0" err="1"/>
              <a:t>orci</a:t>
            </a:r>
            <a:r>
              <a:rPr lang="en-US" sz="1294" dirty="0"/>
              <a:t>.</a:t>
            </a:r>
          </a:p>
          <a:p>
            <a:pPr lvl="4"/>
            <a:endParaRPr lang="en-US" sz="1294" dirty="0"/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36EE5590-81DA-8B4A-B409-038928AA19EE}"/>
              </a:ext>
            </a:extLst>
          </p:cNvPr>
          <p:cNvSpPr txBox="1">
            <a:spLocks/>
          </p:cNvSpPr>
          <p:nvPr userDrawn="1"/>
        </p:nvSpPr>
        <p:spPr>
          <a:xfrm>
            <a:off x="684482" y="581892"/>
            <a:ext cx="8677835" cy="9421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b="0" i="0" kern="1200" baseline="0" smtClean="0">
                <a:solidFill>
                  <a:srgbClr val="3B1C0E"/>
                </a:solidFill>
                <a:effectLst/>
                <a:latin typeface="Montserrat-SemiBold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176" dirty="0"/>
              <a:t>Lorem ipsum dolor sit</a:t>
            </a:r>
          </a:p>
          <a:p>
            <a:endParaRPr lang="en-US" sz="5176" dirty="0"/>
          </a:p>
        </p:txBody>
      </p:sp>
      <p:pic>
        <p:nvPicPr>
          <p:cNvPr id="17" name="Picture 16" descr="A picture containing circuit, computer&#10;&#10;Description automatically generated">
            <a:extLst>
              <a:ext uri="{FF2B5EF4-FFF2-40B4-BE49-F238E27FC236}">
                <a16:creationId xmlns:a16="http://schemas.microsoft.com/office/drawing/2014/main" id="{EE6E2992-71DF-2C4A-A71D-0A6C6510AA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400" y="706582"/>
            <a:ext cx="1397000" cy="5318991"/>
          </a:xfrm>
          <a:prstGeom prst="rect">
            <a:avLst/>
          </a:prstGeom>
        </p:spPr>
      </p:pic>
      <p:sp>
        <p:nvSpPr>
          <p:cNvPr id="19" name="object 2">
            <a:extLst>
              <a:ext uri="{FF2B5EF4-FFF2-40B4-BE49-F238E27FC236}">
                <a16:creationId xmlns:a16="http://schemas.microsoft.com/office/drawing/2014/main" id="{7D56E73F-8D8B-2041-9A5E-817B21714B6A}"/>
              </a:ext>
            </a:extLst>
          </p:cNvPr>
          <p:cNvSpPr/>
          <p:nvPr userDrawn="1"/>
        </p:nvSpPr>
        <p:spPr>
          <a:xfrm>
            <a:off x="9226533" y="1530928"/>
            <a:ext cx="841487" cy="5494655"/>
          </a:xfrm>
          <a:custGeom>
            <a:avLst/>
            <a:gdLst/>
            <a:ahLst/>
            <a:cxnLst/>
            <a:rect l="l" t="t" r="r" b="b"/>
            <a:pathLst>
              <a:path w="650240" h="3555365">
                <a:moveTo>
                  <a:pt x="0" y="3554907"/>
                </a:moveTo>
                <a:lnTo>
                  <a:pt x="650227" y="3554907"/>
                </a:lnTo>
                <a:lnTo>
                  <a:pt x="650227" y="0"/>
                </a:lnTo>
                <a:lnTo>
                  <a:pt x="0" y="0"/>
                </a:lnTo>
                <a:lnTo>
                  <a:pt x="0" y="3554907"/>
                </a:lnTo>
                <a:close/>
              </a:path>
            </a:pathLst>
          </a:custGeom>
          <a:solidFill>
            <a:srgbClr val="E56849"/>
          </a:solidFill>
        </p:spPr>
        <p:txBody>
          <a:bodyPr wrap="square" lIns="0" tIns="0" rIns="0" bIns="0" rtlCol="0"/>
          <a:lstStyle/>
          <a:p>
            <a:endParaRPr sz="3344" dirty="0"/>
          </a:p>
        </p:txBody>
      </p:sp>
      <p:sp>
        <p:nvSpPr>
          <p:cNvPr id="20" name="object 4">
            <a:extLst>
              <a:ext uri="{FF2B5EF4-FFF2-40B4-BE49-F238E27FC236}">
                <a16:creationId xmlns:a16="http://schemas.microsoft.com/office/drawing/2014/main" id="{84C6EF4A-132E-9547-A2F3-046717A81E40}"/>
              </a:ext>
            </a:extLst>
          </p:cNvPr>
          <p:cNvSpPr/>
          <p:nvPr userDrawn="1"/>
        </p:nvSpPr>
        <p:spPr>
          <a:xfrm>
            <a:off x="9216913" y="9303328"/>
            <a:ext cx="841487" cy="5494655"/>
          </a:xfrm>
          <a:custGeom>
            <a:avLst/>
            <a:gdLst/>
            <a:ahLst/>
            <a:cxnLst/>
            <a:rect l="l" t="t" r="r" b="b"/>
            <a:pathLst>
              <a:path w="650240" h="3555365">
                <a:moveTo>
                  <a:pt x="0" y="3554895"/>
                </a:moveTo>
                <a:lnTo>
                  <a:pt x="650227" y="3554895"/>
                </a:lnTo>
                <a:lnTo>
                  <a:pt x="650227" y="0"/>
                </a:lnTo>
                <a:lnTo>
                  <a:pt x="0" y="0"/>
                </a:lnTo>
                <a:lnTo>
                  <a:pt x="0" y="3554895"/>
                </a:lnTo>
                <a:close/>
              </a:path>
            </a:pathLst>
          </a:custGeom>
          <a:solidFill>
            <a:srgbClr val="E56849"/>
          </a:solidFill>
        </p:spPr>
        <p:txBody>
          <a:bodyPr wrap="square" lIns="0" tIns="0" rIns="0" bIns="0" rtlCol="0"/>
          <a:lstStyle/>
          <a:p>
            <a:endParaRPr sz="3344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D3E878E-C130-914D-975E-FB9E084F82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18094" y="2944091"/>
            <a:ext cx="4250579" cy="3415145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Picture Placeholder 21">
            <a:extLst>
              <a:ext uri="{FF2B5EF4-FFF2-40B4-BE49-F238E27FC236}">
                <a16:creationId xmlns:a16="http://schemas.microsoft.com/office/drawing/2014/main" id="{DF984BE7-9A6D-6F49-92E6-276B6C0B0DF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90419" y="10692938"/>
            <a:ext cx="4250579" cy="3415145"/>
          </a:xfrm>
        </p:spPr>
        <p:txBody>
          <a:bodyPr/>
          <a:lstStyle/>
          <a:p>
            <a:endParaRPr lang="en-US"/>
          </a:p>
        </p:txBody>
      </p:sp>
      <p:pic>
        <p:nvPicPr>
          <p:cNvPr id="18" name="Picture 17" descr="A picture containing circuit, computer&#10;&#10;Description automatically generated">
            <a:extLst>
              <a:ext uri="{FF2B5EF4-FFF2-40B4-BE49-F238E27FC236}">
                <a16:creationId xmlns:a16="http://schemas.microsoft.com/office/drawing/2014/main" id="{7CDFC4C5-38C7-2547-9980-8F90AB9116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400" y="8478982"/>
            <a:ext cx="1397000" cy="531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803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C4997-6463-0245-9CE1-973499550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684F5-E129-364A-94E7-995ECFA27D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2337" y="4138902"/>
            <a:ext cx="4238251" cy="98627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67785-665B-4044-B9AC-F1DD0B57D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27812" y="4138902"/>
            <a:ext cx="4238252" cy="98627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311FC7-B9B4-D140-87F6-C8130B6FB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8B71-B32B-ED48-942E-60AD817A5A2D}" type="datetimeFigureOut">
              <a:rPr lang="en-US" smtClean="0"/>
              <a:t>9/12/20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C341C0-78A0-304F-8D6B-42E73AF25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931A0B-7B78-3248-A7DC-BFB58FC21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A4BA-E3EA-D04A-B846-9B08A4884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17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EB27F-3339-5C49-A213-68B9A0D50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338" y="826801"/>
            <a:ext cx="8675780" cy="30054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8FB395-C423-F34D-98F5-22C4545A1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2337" y="3810146"/>
            <a:ext cx="4254686" cy="1867044"/>
          </a:xfrm>
        </p:spPr>
        <p:txBody>
          <a:bodyPr anchor="b"/>
          <a:lstStyle>
            <a:lvl1pPr marL="0" indent="0">
              <a:buNone/>
              <a:defRPr sz="3106" b="1"/>
            </a:lvl1pPr>
            <a:lvl2pPr marL="591663" indent="0">
              <a:buNone/>
              <a:defRPr sz="2588" b="1"/>
            </a:lvl2pPr>
            <a:lvl3pPr marL="1183325" indent="0">
              <a:buNone/>
              <a:defRPr sz="2329" b="1"/>
            </a:lvl3pPr>
            <a:lvl4pPr marL="1774988" indent="0">
              <a:buNone/>
              <a:defRPr sz="2071" b="1"/>
            </a:lvl4pPr>
            <a:lvl5pPr marL="2366650" indent="0">
              <a:buNone/>
              <a:defRPr sz="2071" b="1"/>
            </a:lvl5pPr>
            <a:lvl6pPr marL="2958313" indent="0">
              <a:buNone/>
              <a:defRPr sz="2071" b="1"/>
            </a:lvl6pPr>
            <a:lvl7pPr marL="3549975" indent="0">
              <a:buNone/>
              <a:defRPr sz="2071" b="1"/>
            </a:lvl7pPr>
            <a:lvl8pPr marL="4141638" indent="0">
              <a:buNone/>
              <a:defRPr sz="2071" b="1"/>
            </a:lvl8pPr>
            <a:lvl9pPr marL="4733300" indent="0">
              <a:buNone/>
              <a:defRPr sz="20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9C90A9-7729-3844-A4B4-FFF72CF2E5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2337" y="5677189"/>
            <a:ext cx="4254686" cy="83538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C42F36-DF46-3F4D-9AA5-23D1205CF3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92888" y="3810146"/>
            <a:ext cx="4275230" cy="1867044"/>
          </a:xfrm>
        </p:spPr>
        <p:txBody>
          <a:bodyPr anchor="b"/>
          <a:lstStyle>
            <a:lvl1pPr marL="0" indent="0">
              <a:buNone/>
              <a:defRPr sz="3106" b="1"/>
            </a:lvl1pPr>
            <a:lvl2pPr marL="591663" indent="0">
              <a:buNone/>
              <a:defRPr sz="2588" b="1"/>
            </a:lvl2pPr>
            <a:lvl3pPr marL="1183325" indent="0">
              <a:buNone/>
              <a:defRPr sz="2329" b="1"/>
            </a:lvl3pPr>
            <a:lvl4pPr marL="1774988" indent="0">
              <a:buNone/>
              <a:defRPr sz="2071" b="1"/>
            </a:lvl4pPr>
            <a:lvl5pPr marL="2366650" indent="0">
              <a:buNone/>
              <a:defRPr sz="2071" b="1"/>
            </a:lvl5pPr>
            <a:lvl6pPr marL="2958313" indent="0">
              <a:buNone/>
              <a:defRPr sz="2071" b="1"/>
            </a:lvl6pPr>
            <a:lvl7pPr marL="3549975" indent="0">
              <a:buNone/>
              <a:defRPr sz="2071" b="1"/>
            </a:lvl7pPr>
            <a:lvl8pPr marL="4141638" indent="0">
              <a:buNone/>
              <a:defRPr sz="2071" b="1"/>
            </a:lvl8pPr>
            <a:lvl9pPr marL="4733300" indent="0">
              <a:buNone/>
              <a:defRPr sz="20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E4CAE1-9596-674F-8E55-1DD845DEF2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92888" y="5677189"/>
            <a:ext cx="4275230" cy="83538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BC52FB-41E5-0C43-9F8D-346ABB74C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8B71-B32B-ED48-942E-60AD817A5A2D}" type="datetimeFigureOut">
              <a:rPr lang="en-US" smtClean="0"/>
              <a:t>9/12/20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3AD23B-33C6-C844-9AA0-A05D59151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82EE34-0D0E-DB4F-8C1B-F51E71E74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A4BA-E3EA-D04A-B846-9B08A4884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88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9B0B1-E9E0-FB47-809C-28E44827A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305FD5-A128-9C45-914F-9317D6818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8B71-B32B-ED48-942E-60AD817A5A2D}" type="datetimeFigureOut">
              <a:rPr lang="en-US" smtClean="0"/>
              <a:t>9/12/20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68C1D1-16F6-AC43-B4AB-30E99CEB3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1EA291-1912-2245-9FF3-68ED51DB6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A4BA-E3EA-D04A-B846-9B08A4884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993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04E90-9A88-244B-8840-0FCFDA30A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337" y="1035339"/>
            <a:ext cx="3243916" cy="3628593"/>
          </a:xfrm>
        </p:spPr>
        <p:txBody>
          <a:bodyPr anchor="b"/>
          <a:lstStyle>
            <a:lvl1pPr>
              <a:defRPr sz="414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195BD-DFEA-0044-A612-16A481D66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5232" y="2237510"/>
            <a:ext cx="5092886" cy="11047702"/>
          </a:xfrm>
        </p:spPr>
        <p:txBody>
          <a:bodyPr/>
          <a:lstStyle>
            <a:lvl1pPr>
              <a:defRPr sz="4141"/>
            </a:lvl1pPr>
            <a:lvl2pPr>
              <a:defRPr sz="3623"/>
            </a:lvl2pPr>
            <a:lvl3pPr>
              <a:defRPr sz="3106"/>
            </a:lvl3pPr>
            <a:lvl4pPr>
              <a:defRPr sz="2588"/>
            </a:lvl4pPr>
            <a:lvl5pPr>
              <a:defRPr sz="2588"/>
            </a:lvl5pPr>
            <a:lvl6pPr>
              <a:defRPr sz="2588"/>
            </a:lvl6pPr>
            <a:lvl7pPr>
              <a:defRPr sz="2588"/>
            </a:lvl7pPr>
            <a:lvl8pPr>
              <a:defRPr sz="2588"/>
            </a:lvl8pPr>
            <a:lvl9pPr>
              <a:defRPr sz="25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7F3165-7805-F84B-95CE-C61174157D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337" y="4663932"/>
            <a:ext cx="3243916" cy="8638453"/>
          </a:xfrm>
        </p:spPr>
        <p:txBody>
          <a:bodyPr/>
          <a:lstStyle>
            <a:lvl1pPr marL="0" indent="0">
              <a:buNone/>
              <a:defRPr sz="2071"/>
            </a:lvl1pPr>
            <a:lvl2pPr marL="591663" indent="0">
              <a:buNone/>
              <a:defRPr sz="1812"/>
            </a:lvl2pPr>
            <a:lvl3pPr marL="1183325" indent="0">
              <a:buNone/>
              <a:defRPr sz="1553"/>
            </a:lvl3pPr>
            <a:lvl4pPr marL="1774988" indent="0">
              <a:buNone/>
              <a:defRPr sz="1294"/>
            </a:lvl4pPr>
            <a:lvl5pPr marL="2366650" indent="0">
              <a:buNone/>
              <a:defRPr sz="1294"/>
            </a:lvl5pPr>
            <a:lvl6pPr marL="2958313" indent="0">
              <a:buNone/>
              <a:defRPr sz="1294"/>
            </a:lvl6pPr>
            <a:lvl7pPr marL="3549975" indent="0">
              <a:buNone/>
              <a:defRPr sz="1294"/>
            </a:lvl7pPr>
            <a:lvl8pPr marL="4141638" indent="0">
              <a:buNone/>
              <a:defRPr sz="1294"/>
            </a:lvl8pPr>
            <a:lvl9pPr marL="4733300" indent="0">
              <a:buNone/>
              <a:defRPr sz="129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5CD38A-8EBE-4A46-979A-EA01829A8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8B71-B32B-ED48-942E-60AD817A5A2D}" type="datetimeFigureOut">
              <a:rPr lang="en-US" smtClean="0"/>
              <a:t>9/12/20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7BC5D5-2D46-724A-832F-66CB41E2F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EC5984-2E27-A648-B51A-8B2289B6E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A4BA-E3EA-D04A-B846-9B08A4884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31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CF507-16D6-B045-870B-4A413E6B2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337" y="1035339"/>
            <a:ext cx="3243916" cy="3628593"/>
          </a:xfrm>
        </p:spPr>
        <p:txBody>
          <a:bodyPr anchor="b"/>
          <a:lstStyle>
            <a:lvl1pPr>
              <a:defRPr sz="414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E4E21F-3685-6146-A261-64EE6C65ED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75232" y="2237510"/>
            <a:ext cx="5092886" cy="11047702"/>
          </a:xfrm>
        </p:spPr>
        <p:txBody>
          <a:bodyPr/>
          <a:lstStyle>
            <a:lvl1pPr marL="0" indent="0">
              <a:buNone/>
              <a:defRPr sz="4141"/>
            </a:lvl1pPr>
            <a:lvl2pPr marL="591663" indent="0">
              <a:buNone/>
              <a:defRPr sz="3623"/>
            </a:lvl2pPr>
            <a:lvl3pPr marL="1183325" indent="0">
              <a:buNone/>
              <a:defRPr sz="3106"/>
            </a:lvl3pPr>
            <a:lvl4pPr marL="1774988" indent="0">
              <a:buNone/>
              <a:defRPr sz="2588"/>
            </a:lvl4pPr>
            <a:lvl5pPr marL="2366650" indent="0">
              <a:buNone/>
              <a:defRPr sz="2588"/>
            </a:lvl5pPr>
            <a:lvl6pPr marL="2958313" indent="0">
              <a:buNone/>
              <a:defRPr sz="2588"/>
            </a:lvl6pPr>
            <a:lvl7pPr marL="3549975" indent="0">
              <a:buNone/>
              <a:defRPr sz="2588"/>
            </a:lvl7pPr>
            <a:lvl8pPr marL="4141638" indent="0">
              <a:buNone/>
              <a:defRPr sz="2588"/>
            </a:lvl8pPr>
            <a:lvl9pPr marL="4733300" indent="0">
              <a:buNone/>
              <a:defRPr sz="2588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59A158-8B40-0B42-8866-8087827011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337" y="4663932"/>
            <a:ext cx="3243916" cy="8638453"/>
          </a:xfrm>
        </p:spPr>
        <p:txBody>
          <a:bodyPr/>
          <a:lstStyle>
            <a:lvl1pPr marL="0" indent="0">
              <a:buNone/>
              <a:defRPr sz="2071"/>
            </a:lvl1pPr>
            <a:lvl2pPr marL="591663" indent="0">
              <a:buNone/>
              <a:defRPr sz="1812"/>
            </a:lvl2pPr>
            <a:lvl3pPr marL="1183325" indent="0">
              <a:buNone/>
              <a:defRPr sz="1553"/>
            </a:lvl3pPr>
            <a:lvl4pPr marL="1774988" indent="0">
              <a:buNone/>
              <a:defRPr sz="1294"/>
            </a:lvl4pPr>
            <a:lvl5pPr marL="2366650" indent="0">
              <a:buNone/>
              <a:defRPr sz="1294"/>
            </a:lvl5pPr>
            <a:lvl6pPr marL="2958313" indent="0">
              <a:buNone/>
              <a:defRPr sz="1294"/>
            </a:lvl6pPr>
            <a:lvl7pPr marL="3549975" indent="0">
              <a:buNone/>
              <a:defRPr sz="1294"/>
            </a:lvl7pPr>
            <a:lvl8pPr marL="4141638" indent="0">
              <a:buNone/>
              <a:defRPr sz="1294"/>
            </a:lvl8pPr>
            <a:lvl9pPr marL="4733300" indent="0">
              <a:buNone/>
              <a:defRPr sz="129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67C37C-6C34-1041-BD00-89DA4E178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8B71-B32B-ED48-942E-60AD817A5A2D}" type="datetimeFigureOut">
              <a:rPr lang="en-US" smtClean="0"/>
              <a:t>9/12/20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136A3-A387-294B-8F84-215037E58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CC4C5-46F5-6042-A04B-4FD396F2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A4BA-E3EA-D04A-B846-9B08A4884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129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A1713-32B3-4E44-ABA4-F4B6497BF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5B13E8-0748-6541-A93C-E40B1A7099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246C0-94A2-AE47-85B7-809313912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8B71-B32B-ED48-942E-60AD817A5A2D}" type="datetimeFigureOut">
              <a:rPr lang="en-US" smtClean="0"/>
              <a:t>9/12/20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9218A-3198-7548-9271-8648CEA5A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EB2A0-E300-6645-AFBF-57E7E8C0C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A4BA-E3EA-D04A-B846-9B08A4884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49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86F4E0-711F-4248-973B-FC8DF1CB0E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198660" y="826800"/>
            <a:ext cx="2167405" cy="131748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9DA9A8-75BD-E247-9068-5F491BB84E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2337" y="826800"/>
            <a:ext cx="6309098" cy="131748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02E23-23BF-ED45-8F89-65850472E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8B71-B32B-ED48-942E-60AD817A5A2D}" type="datetimeFigureOut">
              <a:rPr lang="en-US" smtClean="0"/>
              <a:t>9/12/20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25AA6-3044-A949-ABA1-A8D7E3264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A07C4-AA09-DA46-8111-91FA58BDD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A4BA-E3EA-D04A-B846-9B08A4884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25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544023"/>
            <a:ext cx="8549640" cy="5411893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8164619"/>
            <a:ext cx="7543800" cy="3753061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8B71-B32B-ED48-942E-60AD817A5A2D}" type="datetimeFigureOut">
              <a:rPr lang="en-US" smtClean="0"/>
              <a:t>9/12/20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A4BA-E3EA-D04A-B846-9B08A4884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82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8B71-B32B-ED48-942E-60AD817A5A2D}" type="datetimeFigureOut">
              <a:rPr lang="en-US" smtClean="0"/>
              <a:t>9/12/20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A4BA-E3EA-D04A-B846-9B08A4884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08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card 8.5x5.5_back_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k object 16">
            <a:extLst>
              <a:ext uri="{FF2B5EF4-FFF2-40B4-BE49-F238E27FC236}">
                <a16:creationId xmlns:a16="http://schemas.microsoft.com/office/drawing/2014/main" id="{0B9B4401-4010-1745-85F7-00DD1434CBD1}"/>
              </a:ext>
            </a:extLst>
          </p:cNvPr>
          <p:cNvSpPr/>
          <p:nvPr userDrawn="1"/>
        </p:nvSpPr>
        <p:spPr>
          <a:xfrm>
            <a:off x="-49306" y="0"/>
            <a:ext cx="5325035" cy="7065818"/>
          </a:xfrm>
          <a:custGeom>
            <a:avLst/>
            <a:gdLst/>
            <a:ahLst/>
            <a:cxnLst/>
            <a:rect l="l" t="t" r="r" b="b"/>
            <a:pathLst>
              <a:path w="4114800" h="4572000">
                <a:moveTo>
                  <a:pt x="0" y="4572000"/>
                </a:moveTo>
                <a:lnTo>
                  <a:pt x="4114800" y="4572000"/>
                </a:lnTo>
                <a:lnTo>
                  <a:pt x="4114800" y="0"/>
                </a:lnTo>
                <a:lnTo>
                  <a:pt x="0" y="0"/>
                </a:lnTo>
                <a:lnTo>
                  <a:pt x="0" y="4572000"/>
                </a:lnTo>
                <a:close/>
              </a:path>
            </a:pathLst>
          </a:custGeom>
          <a:solidFill>
            <a:srgbClr val="FFDC27"/>
          </a:solidFill>
        </p:spPr>
        <p:txBody>
          <a:bodyPr wrap="square" lIns="0" tIns="0" rIns="0" bIns="0" rtlCol="0"/>
          <a:lstStyle/>
          <a:p>
            <a:endParaRPr sz="3344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C69C003-FD06-A141-8D14-B60018459E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3059" y="706582"/>
            <a:ext cx="4240306" cy="471055"/>
          </a:xfrm>
        </p:spPr>
        <p:txBody>
          <a:bodyPr>
            <a:normAutofit/>
          </a:bodyPr>
          <a:lstStyle>
            <a:lvl1pPr marL="0" indent="0">
              <a:buNone/>
              <a:defRPr sz="2588" baseline="0">
                <a:solidFill>
                  <a:srgbClr val="C0504D"/>
                </a:solidFill>
                <a:latin typeface="Montserrat SemiBold" pitchFamily="2" charset="77"/>
              </a:defRPr>
            </a:lvl1pPr>
            <a:lvl2pPr>
              <a:defRPr sz="2588" baseline="0">
                <a:latin typeface="Montserrat SemiBold" pitchFamily="2" charset="77"/>
              </a:defRPr>
            </a:lvl2pPr>
            <a:lvl3pPr>
              <a:defRPr sz="2588" baseline="0">
                <a:latin typeface="Montserrat SemiBold" pitchFamily="2" charset="77"/>
              </a:defRPr>
            </a:lvl3pPr>
            <a:lvl4pPr>
              <a:defRPr sz="2588" baseline="0">
                <a:latin typeface="Montserrat SemiBold" pitchFamily="2" charset="77"/>
              </a:defRPr>
            </a:lvl4pPr>
            <a:lvl5pPr>
              <a:defRPr sz="2588" baseline="0">
                <a:latin typeface="Montserrat SemiBold" pitchFamily="2" charset="77"/>
              </a:defRPr>
            </a:lvl5pPr>
          </a:lstStyle>
          <a:p>
            <a:pPr lvl="0"/>
            <a:r>
              <a:rPr lang="en-US" dirty="0"/>
              <a:t>Lorem ipsum dolor sit</a:t>
            </a:r>
          </a:p>
          <a:p>
            <a:pPr lvl="0"/>
            <a:endParaRPr lang="en-US" dirty="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79A25C40-14CA-A84D-9FFB-867399B9B4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059" y="1413164"/>
            <a:ext cx="4240306" cy="353291"/>
          </a:xfrm>
        </p:spPr>
        <p:txBody>
          <a:bodyPr>
            <a:normAutofit/>
          </a:bodyPr>
          <a:lstStyle>
            <a:lvl1pPr marL="0" indent="0">
              <a:buNone/>
              <a:defRPr sz="1812" baseline="0">
                <a:solidFill>
                  <a:srgbClr val="3B1C0E"/>
                </a:solidFill>
                <a:latin typeface="Montserrat SemiBold" pitchFamily="2" charset="77"/>
              </a:defRPr>
            </a:lvl1pPr>
            <a:lvl2pPr>
              <a:defRPr sz="2588" baseline="0">
                <a:latin typeface="Montserrat SemiBold" pitchFamily="2" charset="77"/>
              </a:defRPr>
            </a:lvl2pPr>
            <a:lvl3pPr>
              <a:defRPr sz="2588" baseline="0">
                <a:latin typeface="Montserrat SemiBold" pitchFamily="2" charset="77"/>
              </a:defRPr>
            </a:lvl3pPr>
            <a:lvl4pPr>
              <a:defRPr sz="2588" baseline="0">
                <a:latin typeface="Montserrat SemiBold" pitchFamily="2" charset="77"/>
              </a:defRPr>
            </a:lvl4pPr>
            <a:lvl5pPr>
              <a:defRPr sz="2588" baseline="0">
                <a:latin typeface="Montserrat SemiBold" pitchFamily="2" charset="77"/>
              </a:defRPr>
            </a:lvl5pPr>
          </a:lstStyle>
          <a:p>
            <a:pPr lvl="0"/>
            <a:r>
              <a:rPr lang="en-US" dirty="0"/>
              <a:t>Lorem ipsum dolor sit</a:t>
            </a:r>
          </a:p>
          <a:p>
            <a:pPr lvl="0"/>
            <a:endParaRPr lang="en-US" dirty="0"/>
          </a:p>
        </p:txBody>
      </p:sp>
      <p:sp>
        <p:nvSpPr>
          <p:cNvPr id="31" name="bk object 16">
            <a:extLst>
              <a:ext uri="{FF2B5EF4-FFF2-40B4-BE49-F238E27FC236}">
                <a16:creationId xmlns:a16="http://schemas.microsoft.com/office/drawing/2014/main" id="{1B1AC43A-C64B-3C41-9BE0-C871DF698EF4}"/>
              </a:ext>
            </a:extLst>
          </p:cNvPr>
          <p:cNvSpPr/>
          <p:nvPr userDrawn="1"/>
        </p:nvSpPr>
        <p:spPr>
          <a:xfrm>
            <a:off x="0" y="7772400"/>
            <a:ext cx="5325035" cy="7065818"/>
          </a:xfrm>
          <a:custGeom>
            <a:avLst/>
            <a:gdLst/>
            <a:ahLst/>
            <a:cxnLst/>
            <a:rect l="l" t="t" r="r" b="b"/>
            <a:pathLst>
              <a:path w="4114800" h="4572000">
                <a:moveTo>
                  <a:pt x="0" y="4572000"/>
                </a:moveTo>
                <a:lnTo>
                  <a:pt x="4114800" y="4572000"/>
                </a:lnTo>
                <a:lnTo>
                  <a:pt x="4114800" y="0"/>
                </a:lnTo>
                <a:lnTo>
                  <a:pt x="0" y="0"/>
                </a:lnTo>
                <a:lnTo>
                  <a:pt x="0" y="4572000"/>
                </a:lnTo>
                <a:close/>
              </a:path>
            </a:pathLst>
          </a:custGeom>
          <a:solidFill>
            <a:srgbClr val="FFDC27"/>
          </a:solidFill>
        </p:spPr>
        <p:txBody>
          <a:bodyPr wrap="square" lIns="0" tIns="0" rIns="0" bIns="0" rtlCol="0"/>
          <a:lstStyle/>
          <a:p>
            <a:endParaRPr sz="3344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AAF540C2-448A-A445-8B62-EED302D125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059" y="8361218"/>
            <a:ext cx="4240306" cy="471055"/>
          </a:xfrm>
        </p:spPr>
        <p:txBody>
          <a:bodyPr/>
          <a:lstStyle>
            <a:lvl1pPr marL="0" indent="0">
              <a:buNone/>
              <a:defRPr sz="2588" b="1" i="0">
                <a:solidFill>
                  <a:srgbClr val="C0504D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Lorem ipsum dolor sit</a:t>
            </a:r>
          </a:p>
          <a:p>
            <a:pPr lvl="0"/>
            <a:endParaRPr lang="en-US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1B6ABF41-43D3-624A-A73E-376FD126DD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3059" y="9067800"/>
            <a:ext cx="4240306" cy="353291"/>
          </a:xfrm>
        </p:spPr>
        <p:txBody>
          <a:bodyPr>
            <a:normAutofit/>
          </a:bodyPr>
          <a:lstStyle>
            <a:lvl1pPr marL="0" indent="0">
              <a:buNone/>
              <a:defRPr sz="1812" b="1" i="0">
                <a:solidFill>
                  <a:srgbClr val="3B1C0E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97CEE36A-DC24-B54C-BBA6-D2353B8BB7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3059" y="4946073"/>
            <a:ext cx="3845859" cy="353291"/>
          </a:xfrm>
        </p:spPr>
        <p:txBody>
          <a:bodyPr>
            <a:normAutofit/>
          </a:bodyPr>
          <a:lstStyle>
            <a:lvl1pPr marL="0" indent="0">
              <a:buNone/>
              <a:defRPr sz="1294" baseline="0">
                <a:solidFill>
                  <a:srgbClr val="00908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sz="1553" baseline="0" dirty="0">
                <a:latin typeface="Montserrat SemiBold" pitchFamily="2" charset="77"/>
              </a:rPr>
              <a:t>Lorem ipsum dolor sit </a:t>
            </a:r>
            <a:r>
              <a:rPr lang="en-US" sz="1553" baseline="0" dirty="0" err="1">
                <a:latin typeface="Montserrat SemiBold" pitchFamily="2" charset="77"/>
              </a:rPr>
              <a:t>amet</a:t>
            </a:r>
            <a:endParaRPr lang="en-US" dirty="0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67AED066-85E0-6645-9CEF-29D228462F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3059" y="5417127"/>
            <a:ext cx="3254188" cy="1295400"/>
          </a:xfrm>
        </p:spPr>
        <p:txBody>
          <a:bodyPr>
            <a:normAutofit/>
          </a:bodyPr>
          <a:lstStyle>
            <a:lvl1pPr marL="0" indent="0">
              <a:buNone/>
              <a:defRPr sz="1294" baseline="0">
                <a:latin typeface="Montserrat" pitchFamily="2" charset="77"/>
              </a:defRPr>
            </a:lvl1pPr>
          </a:lstStyle>
          <a:p>
            <a:pPr lvl="0"/>
            <a:r>
              <a:rPr lang="en-US" sz="1294" baseline="0" dirty="0">
                <a:latin typeface="Montserrat" pitchFamily="2" charset="77"/>
              </a:rPr>
              <a:t>Lorem ipsum dolor sit </a:t>
            </a:r>
            <a:r>
              <a:rPr lang="en-US" sz="1294" baseline="0" dirty="0" err="1">
                <a:latin typeface="Montserrat" pitchFamily="2" charset="77"/>
              </a:rPr>
              <a:t>amet</a:t>
            </a:r>
            <a:r>
              <a:rPr lang="en-US" sz="1294" baseline="0" dirty="0">
                <a:latin typeface="Montserrat" pitchFamily="2" charset="77"/>
              </a:rPr>
              <a:t>, </a:t>
            </a:r>
            <a:r>
              <a:rPr lang="en-US" sz="1294" baseline="0" dirty="0" err="1">
                <a:latin typeface="Montserrat" pitchFamily="2" charset="77"/>
              </a:rPr>
              <a:t>consectetuer</a:t>
            </a:r>
            <a:r>
              <a:rPr lang="en-US" sz="1294" baseline="0" dirty="0">
                <a:latin typeface="Montserrat" pitchFamily="2" charset="77"/>
              </a:rPr>
              <a:t> </a:t>
            </a:r>
            <a:r>
              <a:rPr lang="en-US" sz="1294" baseline="0" dirty="0" err="1">
                <a:latin typeface="Montserrat" pitchFamily="2" charset="77"/>
              </a:rPr>
              <a:t>adipiscing</a:t>
            </a:r>
            <a:r>
              <a:rPr lang="en-US" sz="1294" baseline="0" dirty="0">
                <a:latin typeface="Montserrat" pitchFamily="2" charset="77"/>
              </a:rPr>
              <a:t> </a:t>
            </a:r>
            <a:r>
              <a:rPr lang="en-US" sz="1294" baseline="0" dirty="0" err="1">
                <a:latin typeface="Montserrat" pitchFamily="2" charset="77"/>
              </a:rPr>
              <a:t>elit</a:t>
            </a:r>
            <a:r>
              <a:rPr lang="en-US" sz="1294" baseline="0" dirty="0">
                <a:latin typeface="Montserrat" pitchFamily="2" charset="77"/>
              </a:rPr>
              <a:t>. Maecenas </a:t>
            </a:r>
            <a:r>
              <a:rPr lang="en-US" sz="1294" baseline="0" dirty="0" err="1">
                <a:latin typeface="Montserrat" pitchFamily="2" charset="77"/>
              </a:rPr>
              <a:t>porttitor</a:t>
            </a:r>
            <a:r>
              <a:rPr lang="en-US" sz="1294" baseline="0" dirty="0">
                <a:latin typeface="Montserrat" pitchFamily="2" charset="77"/>
              </a:rPr>
              <a:t> </a:t>
            </a:r>
            <a:r>
              <a:rPr lang="en-US" sz="1294" baseline="0" dirty="0" err="1">
                <a:latin typeface="Montserrat" pitchFamily="2" charset="77"/>
              </a:rPr>
              <a:t>congue</a:t>
            </a:r>
            <a:r>
              <a:rPr lang="en-US" sz="1294" baseline="0" dirty="0">
                <a:latin typeface="Montserrat" pitchFamily="2" charset="77"/>
              </a:rPr>
              <a:t> </a:t>
            </a:r>
            <a:r>
              <a:rPr lang="en-US" sz="1294" baseline="0" dirty="0" err="1">
                <a:latin typeface="Montserrat" pitchFamily="2" charset="77"/>
              </a:rPr>
              <a:t>massa</a:t>
            </a:r>
            <a:r>
              <a:rPr lang="en-US" sz="1294" baseline="0" dirty="0">
                <a:latin typeface="Montserrat" pitchFamily="2" charset="77"/>
              </a:rPr>
              <a:t>. Fusce posuere, magna sed pulvinar</a:t>
            </a:r>
          </a:p>
          <a:p>
            <a:pPr lvl="0"/>
            <a:endParaRPr lang="en-US" sz="1294" baseline="0" dirty="0">
              <a:latin typeface="Montserrat" pitchFamily="2" charset="77"/>
            </a:endParaRPr>
          </a:p>
        </p:txBody>
      </p:sp>
      <p:sp>
        <p:nvSpPr>
          <p:cNvPr id="47" name="Text Placeholder 41">
            <a:extLst>
              <a:ext uri="{FF2B5EF4-FFF2-40B4-BE49-F238E27FC236}">
                <a16:creationId xmlns:a16="http://schemas.microsoft.com/office/drawing/2014/main" id="{1ED5E212-762C-8147-AA36-6C5F631BD6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3059" y="12600709"/>
            <a:ext cx="3845859" cy="353291"/>
          </a:xfrm>
        </p:spPr>
        <p:txBody>
          <a:bodyPr>
            <a:normAutofit/>
          </a:bodyPr>
          <a:lstStyle>
            <a:lvl1pPr marL="0" indent="0">
              <a:buNone/>
              <a:defRPr sz="1294" baseline="0">
                <a:solidFill>
                  <a:srgbClr val="00908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sz="1553" baseline="0" dirty="0">
                <a:latin typeface="Montserrat SemiBold" pitchFamily="2" charset="77"/>
              </a:rPr>
              <a:t>Lorem ipsum dolor sit </a:t>
            </a:r>
            <a:r>
              <a:rPr lang="en-US" sz="1553" baseline="0" dirty="0" err="1">
                <a:latin typeface="Montserrat SemiBold" pitchFamily="2" charset="77"/>
              </a:rPr>
              <a:t>amet</a:t>
            </a:r>
            <a:endParaRPr lang="en-US" dirty="0"/>
          </a:p>
        </p:txBody>
      </p:sp>
      <p:sp>
        <p:nvSpPr>
          <p:cNvPr id="48" name="Text Placeholder 45">
            <a:extLst>
              <a:ext uri="{FF2B5EF4-FFF2-40B4-BE49-F238E27FC236}">
                <a16:creationId xmlns:a16="http://schemas.microsoft.com/office/drawing/2014/main" id="{94AA7BC2-4A57-8D41-8F4C-F7511E3D0B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3059" y="13071764"/>
            <a:ext cx="3254188" cy="1295400"/>
          </a:xfrm>
        </p:spPr>
        <p:txBody>
          <a:bodyPr>
            <a:normAutofit/>
          </a:bodyPr>
          <a:lstStyle>
            <a:lvl1pPr marL="0" indent="0">
              <a:buNone/>
              <a:defRPr sz="1294" baseline="0">
                <a:latin typeface="Montserrat" pitchFamily="2" charset="77"/>
              </a:defRPr>
            </a:lvl1pPr>
          </a:lstStyle>
          <a:p>
            <a:pPr lvl="0"/>
            <a:r>
              <a:rPr lang="en-US" sz="1294" baseline="0" dirty="0">
                <a:latin typeface="Montserrat" pitchFamily="2" charset="77"/>
              </a:rPr>
              <a:t>Lorem ipsum dolor sit amet, consectetuer adipiscing elit. Maecenas porttitor congue massa. Fusce posuere, magna sed pulvinar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A776071D-6921-4F43-A822-FE40C4C70B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3059" y="1884218"/>
            <a:ext cx="3944471" cy="25908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65" baseline="0">
                <a:solidFill>
                  <a:srgbClr val="3B1C0E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sz="1165" baseline="0" dirty="0">
                <a:solidFill>
                  <a:srgbClr val="3B1C0E"/>
                </a:solidFill>
                <a:latin typeface="Montserrat" pitchFamily="2" charset="77"/>
              </a:rPr>
              <a:t>Lorem ipsum dolor sit amet, consectetuer adipiscing elit. Maecenas porttitor congue massa. Fusce posuere, magna sed pulvinar ultricies, purus lectus malesuada libero, sit </a:t>
            </a:r>
            <a:r>
              <a:rPr lang="en-US" sz="1165" baseline="0" dirty="0" err="1">
                <a:solidFill>
                  <a:srgbClr val="3B1C0E"/>
                </a:solidFill>
                <a:latin typeface="Montserrat" pitchFamily="2" charset="77"/>
              </a:rPr>
              <a:t>amet</a:t>
            </a:r>
            <a:r>
              <a:rPr lang="en-US" sz="1165" baseline="0" dirty="0">
                <a:solidFill>
                  <a:srgbClr val="3B1C0E"/>
                </a:solidFill>
                <a:latin typeface="Montserrat" pitchFamily="2" charset="77"/>
              </a:rPr>
              <a:t> commodo magna eros quis </a:t>
            </a:r>
            <a:r>
              <a:rPr lang="en-US" sz="1165" baseline="0" dirty="0" err="1">
                <a:solidFill>
                  <a:srgbClr val="3B1C0E"/>
                </a:solidFill>
                <a:latin typeface="Montserrat" pitchFamily="2" charset="77"/>
              </a:rPr>
              <a:t>urna</a:t>
            </a:r>
            <a:r>
              <a:rPr lang="en-US" sz="1165" baseline="0" dirty="0">
                <a:solidFill>
                  <a:srgbClr val="3B1C0E"/>
                </a:solidFill>
                <a:latin typeface="Montserrat" pitchFamily="2" charset="77"/>
              </a:rPr>
              <a:t>. Lorem ipsum dolor sit amet, consectetuer adipiscing elit. Maecenas porttitor congue massa. Fusce posuere, magna sed pulvinar ultricies, purus lectus malesuada libero, sit amet commodo magna eros quis </a:t>
            </a:r>
            <a:r>
              <a:rPr lang="en-US" sz="1165" baseline="0" dirty="0" err="1">
                <a:solidFill>
                  <a:srgbClr val="3B1C0E"/>
                </a:solidFill>
                <a:latin typeface="Montserrat" pitchFamily="2" charset="77"/>
              </a:rPr>
              <a:t>urna</a:t>
            </a:r>
            <a:r>
              <a:rPr lang="en-US" sz="1165" baseline="0" dirty="0">
                <a:solidFill>
                  <a:srgbClr val="3B1C0E"/>
                </a:solidFill>
                <a:latin typeface="Montserrat" pitchFamily="2" charset="77"/>
              </a:rPr>
              <a:t>. Lorem ipsum dolor sit amet, consectetuer adipiscing elit. Maecenas porttitor congue massa. </a:t>
            </a:r>
          </a:p>
          <a:p>
            <a:pPr lvl="0"/>
            <a:endParaRPr lang="en-US" sz="1165" baseline="0" dirty="0">
              <a:solidFill>
                <a:srgbClr val="3B1C0E"/>
              </a:solidFill>
              <a:latin typeface="Montserrat" pitchFamily="2" charset="77"/>
            </a:endParaRPr>
          </a:p>
          <a:p>
            <a:pPr lvl="0"/>
            <a:endParaRPr lang="en-US" sz="1165" baseline="0" dirty="0">
              <a:solidFill>
                <a:srgbClr val="3B1C0E"/>
              </a:solidFill>
              <a:latin typeface="Montserrat" pitchFamily="2" charset="77"/>
            </a:endParaRPr>
          </a:p>
          <a:p>
            <a:pPr lvl="0"/>
            <a:endParaRPr lang="en-US" sz="1165" baseline="0" dirty="0">
              <a:solidFill>
                <a:srgbClr val="3B1C0E"/>
              </a:solidFill>
              <a:latin typeface="Montserrat" pitchFamily="2" charset="77"/>
            </a:endParaRPr>
          </a:p>
          <a:p>
            <a:pPr lvl="0"/>
            <a:endParaRPr lang="en-US" dirty="0"/>
          </a:p>
        </p:txBody>
      </p:sp>
      <p:sp>
        <p:nvSpPr>
          <p:cNvPr id="53" name="Text Placeholder 49">
            <a:extLst>
              <a:ext uri="{FF2B5EF4-FFF2-40B4-BE49-F238E27FC236}">
                <a16:creationId xmlns:a16="http://schemas.microsoft.com/office/drawing/2014/main" id="{B4B0AD94-DDB0-6247-837E-4197F8595C9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059" y="9538855"/>
            <a:ext cx="3944471" cy="2473036"/>
          </a:xfrm>
        </p:spPr>
        <p:txBody>
          <a:bodyPr>
            <a:normAutofit/>
          </a:bodyPr>
          <a:lstStyle>
            <a:lvl1pPr marL="0" marR="0" indent="0" algn="l" defTabSz="1183325" rtl="0" eaLnBrk="1" fontAlgn="auto" latinLnBrk="0" hangingPunct="1">
              <a:lnSpc>
                <a:spcPct val="90000"/>
              </a:lnSpc>
              <a:spcBef>
                <a:spcPts val="129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65" baseline="0">
                <a:solidFill>
                  <a:srgbClr val="3B1C0E"/>
                </a:solidFill>
                <a:latin typeface="Montserrat" pitchFamily="2" charset="77"/>
              </a:defRPr>
            </a:lvl1pPr>
          </a:lstStyle>
          <a:p>
            <a:pPr marL="0" marR="0" lvl="0" indent="0" algn="l" defTabSz="1183325" rtl="0" eaLnBrk="1" fontAlgn="auto" latinLnBrk="0" hangingPunct="1">
              <a:lnSpc>
                <a:spcPct val="90000"/>
              </a:lnSpc>
              <a:spcBef>
                <a:spcPts val="129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165" baseline="0" dirty="0">
                <a:solidFill>
                  <a:srgbClr val="3B1C0E"/>
                </a:solidFill>
                <a:latin typeface="Montserrat" pitchFamily="2" charset="77"/>
              </a:rPr>
              <a:t>Lorem ipsum dolor sit </a:t>
            </a:r>
            <a:r>
              <a:rPr lang="en-US" sz="1165" baseline="0" dirty="0" err="1">
                <a:solidFill>
                  <a:srgbClr val="3B1C0E"/>
                </a:solidFill>
                <a:latin typeface="Montserrat" pitchFamily="2" charset="77"/>
              </a:rPr>
              <a:t>amet</a:t>
            </a:r>
            <a:r>
              <a:rPr lang="en-US" sz="1165" baseline="0" dirty="0">
                <a:solidFill>
                  <a:srgbClr val="3B1C0E"/>
                </a:solidFill>
                <a:latin typeface="Montserrat" pitchFamily="2" charset="77"/>
              </a:rPr>
              <a:t>, </a:t>
            </a:r>
            <a:r>
              <a:rPr lang="en-US" sz="1165" baseline="0" dirty="0" err="1">
                <a:solidFill>
                  <a:srgbClr val="3B1C0E"/>
                </a:solidFill>
                <a:latin typeface="Montserrat" pitchFamily="2" charset="77"/>
              </a:rPr>
              <a:t>consectetuer</a:t>
            </a:r>
            <a:r>
              <a:rPr lang="en-US" sz="1165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1165" baseline="0" dirty="0" err="1">
                <a:solidFill>
                  <a:srgbClr val="3B1C0E"/>
                </a:solidFill>
                <a:latin typeface="Montserrat" pitchFamily="2" charset="77"/>
              </a:rPr>
              <a:t>adipiscing</a:t>
            </a:r>
            <a:r>
              <a:rPr lang="en-US" sz="1165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1165" baseline="0" dirty="0" err="1">
                <a:solidFill>
                  <a:srgbClr val="3B1C0E"/>
                </a:solidFill>
                <a:latin typeface="Montserrat" pitchFamily="2" charset="77"/>
              </a:rPr>
              <a:t>elit</a:t>
            </a:r>
            <a:r>
              <a:rPr lang="en-US" sz="1165" baseline="0" dirty="0">
                <a:solidFill>
                  <a:srgbClr val="3B1C0E"/>
                </a:solidFill>
                <a:latin typeface="Montserrat" pitchFamily="2" charset="77"/>
              </a:rPr>
              <a:t>. Maecenas </a:t>
            </a:r>
            <a:r>
              <a:rPr lang="en-US" sz="1165" baseline="0" dirty="0" err="1">
                <a:solidFill>
                  <a:srgbClr val="3B1C0E"/>
                </a:solidFill>
                <a:latin typeface="Montserrat" pitchFamily="2" charset="77"/>
              </a:rPr>
              <a:t>porttitor</a:t>
            </a:r>
            <a:r>
              <a:rPr lang="en-US" sz="1165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1165" baseline="0" dirty="0" err="1">
                <a:solidFill>
                  <a:srgbClr val="3B1C0E"/>
                </a:solidFill>
                <a:latin typeface="Montserrat" pitchFamily="2" charset="77"/>
              </a:rPr>
              <a:t>congue</a:t>
            </a:r>
            <a:r>
              <a:rPr lang="en-US" sz="1165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1165" baseline="0" dirty="0" err="1">
                <a:solidFill>
                  <a:srgbClr val="3B1C0E"/>
                </a:solidFill>
                <a:latin typeface="Montserrat" pitchFamily="2" charset="77"/>
              </a:rPr>
              <a:t>massa</a:t>
            </a:r>
            <a:r>
              <a:rPr lang="en-US" sz="1165" baseline="0" dirty="0">
                <a:solidFill>
                  <a:srgbClr val="3B1C0E"/>
                </a:solidFill>
                <a:latin typeface="Montserrat" pitchFamily="2" charset="77"/>
              </a:rPr>
              <a:t>. </a:t>
            </a:r>
            <a:r>
              <a:rPr lang="en-US" sz="1165" baseline="0" dirty="0" err="1">
                <a:solidFill>
                  <a:srgbClr val="3B1C0E"/>
                </a:solidFill>
                <a:latin typeface="Montserrat" pitchFamily="2" charset="77"/>
              </a:rPr>
              <a:t>Fusce</a:t>
            </a:r>
            <a:r>
              <a:rPr lang="en-US" sz="1165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1165" baseline="0" dirty="0" err="1">
                <a:solidFill>
                  <a:srgbClr val="3B1C0E"/>
                </a:solidFill>
                <a:latin typeface="Montserrat" pitchFamily="2" charset="77"/>
              </a:rPr>
              <a:t>posuere</a:t>
            </a:r>
            <a:r>
              <a:rPr lang="en-US" sz="1165" baseline="0" dirty="0">
                <a:solidFill>
                  <a:srgbClr val="3B1C0E"/>
                </a:solidFill>
                <a:latin typeface="Montserrat" pitchFamily="2" charset="77"/>
              </a:rPr>
              <a:t>, magna sed pulvinar </a:t>
            </a:r>
            <a:r>
              <a:rPr lang="en-US" sz="1165" baseline="0" dirty="0" err="1">
                <a:solidFill>
                  <a:srgbClr val="3B1C0E"/>
                </a:solidFill>
                <a:latin typeface="Montserrat" pitchFamily="2" charset="77"/>
              </a:rPr>
              <a:t>ultricies</a:t>
            </a:r>
            <a:r>
              <a:rPr lang="en-US" sz="1165" baseline="0" dirty="0">
                <a:solidFill>
                  <a:srgbClr val="3B1C0E"/>
                </a:solidFill>
                <a:latin typeface="Montserrat" pitchFamily="2" charset="77"/>
              </a:rPr>
              <a:t>, </a:t>
            </a:r>
            <a:r>
              <a:rPr lang="en-US" sz="1165" baseline="0" dirty="0" err="1">
                <a:solidFill>
                  <a:srgbClr val="3B1C0E"/>
                </a:solidFill>
                <a:latin typeface="Montserrat" pitchFamily="2" charset="77"/>
              </a:rPr>
              <a:t>purus</a:t>
            </a:r>
            <a:r>
              <a:rPr lang="en-US" sz="1165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1165" baseline="0" dirty="0" err="1">
                <a:solidFill>
                  <a:srgbClr val="3B1C0E"/>
                </a:solidFill>
                <a:latin typeface="Montserrat" pitchFamily="2" charset="77"/>
              </a:rPr>
              <a:t>lectus</a:t>
            </a:r>
            <a:r>
              <a:rPr lang="en-US" sz="1165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1165" baseline="0" dirty="0" err="1">
                <a:solidFill>
                  <a:srgbClr val="3B1C0E"/>
                </a:solidFill>
                <a:latin typeface="Montserrat" pitchFamily="2" charset="77"/>
              </a:rPr>
              <a:t>malesuada</a:t>
            </a:r>
            <a:r>
              <a:rPr lang="en-US" sz="1165" baseline="0" dirty="0">
                <a:solidFill>
                  <a:srgbClr val="3B1C0E"/>
                </a:solidFill>
                <a:latin typeface="Montserrat" pitchFamily="2" charset="77"/>
              </a:rPr>
              <a:t> libero, sit </a:t>
            </a:r>
            <a:r>
              <a:rPr lang="en-US" sz="1165" baseline="0" dirty="0" err="1">
                <a:solidFill>
                  <a:srgbClr val="3B1C0E"/>
                </a:solidFill>
                <a:latin typeface="Montserrat" pitchFamily="2" charset="77"/>
              </a:rPr>
              <a:t>amet</a:t>
            </a:r>
            <a:r>
              <a:rPr lang="en-US" sz="1165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1165" baseline="0" dirty="0" err="1">
                <a:solidFill>
                  <a:srgbClr val="3B1C0E"/>
                </a:solidFill>
                <a:latin typeface="Montserrat" pitchFamily="2" charset="77"/>
              </a:rPr>
              <a:t>commodo</a:t>
            </a:r>
            <a:r>
              <a:rPr lang="en-US" sz="1165" baseline="0" dirty="0">
                <a:solidFill>
                  <a:srgbClr val="3B1C0E"/>
                </a:solidFill>
                <a:latin typeface="Montserrat" pitchFamily="2" charset="77"/>
              </a:rPr>
              <a:t> magna eros </a:t>
            </a:r>
            <a:r>
              <a:rPr lang="en-US" sz="1165" baseline="0" dirty="0" err="1">
                <a:solidFill>
                  <a:srgbClr val="3B1C0E"/>
                </a:solidFill>
                <a:latin typeface="Montserrat" pitchFamily="2" charset="77"/>
              </a:rPr>
              <a:t>quis</a:t>
            </a:r>
            <a:r>
              <a:rPr lang="en-US" sz="1165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1165" baseline="0" dirty="0" err="1">
                <a:solidFill>
                  <a:srgbClr val="3B1C0E"/>
                </a:solidFill>
                <a:latin typeface="Montserrat" pitchFamily="2" charset="77"/>
              </a:rPr>
              <a:t>urna</a:t>
            </a:r>
            <a:r>
              <a:rPr lang="en-US" sz="1165" baseline="0" dirty="0">
                <a:solidFill>
                  <a:srgbClr val="3B1C0E"/>
                </a:solidFill>
                <a:latin typeface="Montserrat" pitchFamily="2" charset="77"/>
              </a:rPr>
              <a:t>. Lorem ipsum dolor sit </a:t>
            </a:r>
            <a:r>
              <a:rPr lang="en-US" sz="1165" baseline="0" dirty="0" err="1">
                <a:solidFill>
                  <a:srgbClr val="3B1C0E"/>
                </a:solidFill>
                <a:latin typeface="Montserrat" pitchFamily="2" charset="77"/>
              </a:rPr>
              <a:t>amet</a:t>
            </a:r>
            <a:r>
              <a:rPr lang="en-US" sz="1165" baseline="0" dirty="0">
                <a:solidFill>
                  <a:srgbClr val="3B1C0E"/>
                </a:solidFill>
                <a:latin typeface="Montserrat" pitchFamily="2" charset="77"/>
              </a:rPr>
              <a:t>, </a:t>
            </a:r>
            <a:r>
              <a:rPr lang="en-US" sz="1165" baseline="0" dirty="0" err="1">
                <a:solidFill>
                  <a:srgbClr val="3B1C0E"/>
                </a:solidFill>
                <a:latin typeface="Montserrat" pitchFamily="2" charset="77"/>
              </a:rPr>
              <a:t>consectetuer</a:t>
            </a:r>
            <a:r>
              <a:rPr lang="en-US" sz="1165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1165" baseline="0" dirty="0" err="1">
                <a:solidFill>
                  <a:srgbClr val="3B1C0E"/>
                </a:solidFill>
                <a:latin typeface="Montserrat" pitchFamily="2" charset="77"/>
              </a:rPr>
              <a:t>adipiscing</a:t>
            </a:r>
            <a:r>
              <a:rPr lang="en-US" sz="1165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1165" baseline="0" dirty="0" err="1">
                <a:solidFill>
                  <a:srgbClr val="3B1C0E"/>
                </a:solidFill>
                <a:latin typeface="Montserrat" pitchFamily="2" charset="77"/>
              </a:rPr>
              <a:t>elit</a:t>
            </a:r>
            <a:r>
              <a:rPr lang="en-US" sz="1165" baseline="0" dirty="0">
                <a:solidFill>
                  <a:srgbClr val="3B1C0E"/>
                </a:solidFill>
                <a:latin typeface="Montserrat" pitchFamily="2" charset="77"/>
              </a:rPr>
              <a:t>. Maecenas </a:t>
            </a:r>
            <a:r>
              <a:rPr lang="en-US" sz="1165" baseline="0" dirty="0" err="1">
                <a:solidFill>
                  <a:srgbClr val="3B1C0E"/>
                </a:solidFill>
                <a:latin typeface="Montserrat" pitchFamily="2" charset="77"/>
              </a:rPr>
              <a:t>porttitor</a:t>
            </a:r>
            <a:r>
              <a:rPr lang="en-US" sz="1165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1165" baseline="0" dirty="0" err="1">
                <a:solidFill>
                  <a:srgbClr val="3B1C0E"/>
                </a:solidFill>
                <a:latin typeface="Montserrat" pitchFamily="2" charset="77"/>
              </a:rPr>
              <a:t>congue</a:t>
            </a:r>
            <a:r>
              <a:rPr lang="en-US" sz="1165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1165" baseline="0" dirty="0" err="1">
                <a:solidFill>
                  <a:srgbClr val="3B1C0E"/>
                </a:solidFill>
                <a:latin typeface="Montserrat" pitchFamily="2" charset="77"/>
              </a:rPr>
              <a:t>massa</a:t>
            </a:r>
            <a:r>
              <a:rPr lang="en-US" sz="1165" baseline="0" dirty="0">
                <a:solidFill>
                  <a:srgbClr val="3B1C0E"/>
                </a:solidFill>
                <a:latin typeface="Montserrat" pitchFamily="2" charset="77"/>
              </a:rPr>
              <a:t>. </a:t>
            </a:r>
            <a:r>
              <a:rPr lang="en-US" sz="1165" baseline="0" dirty="0" err="1">
                <a:solidFill>
                  <a:srgbClr val="3B1C0E"/>
                </a:solidFill>
                <a:latin typeface="Montserrat" pitchFamily="2" charset="77"/>
              </a:rPr>
              <a:t>Fusce</a:t>
            </a:r>
            <a:r>
              <a:rPr lang="en-US" sz="1165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1165" baseline="0" dirty="0" err="1">
                <a:solidFill>
                  <a:srgbClr val="3B1C0E"/>
                </a:solidFill>
                <a:latin typeface="Montserrat" pitchFamily="2" charset="77"/>
              </a:rPr>
              <a:t>posuere</a:t>
            </a:r>
            <a:r>
              <a:rPr lang="en-US" sz="1165" baseline="0" dirty="0">
                <a:solidFill>
                  <a:srgbClr val="3B1C0E"/>
                </a:solidFill>
                <a:latin typeface="Montserrat" pitchFamily="2" charset="77"/>
              </a:rPr>
              <a:t>, magna sed pulvinar </a:t>
            </a:r>
            <a:r>
              <a:rPr lang="en-US" sz="1165" baseline="0" dirty="0" err="1">
                <a:solidFill>
                  <a:srgbClr val="3B1C0E"/>
                </a:solidFill>
                <a:latin typeface="Montserrat" pitchFamily="2" charset="77"/>
              </a:rPr>
              <a:t>ultricies</a:t>
            </a:r>
            <a:r>
              <a:rPr lang="en-US" sz="1165" baseline="0" dirty="0">
                <a:solidFill>
                  <a:srgbClr val="3B1C0E"/>
                </a:solidFill>
                <a:latin typeface="Montserrat" pitchFamily="2" charset="77"/>
              </a:rPr>
              <a:t>, </a:t>
            </a:r>
            <a:r>
              <a:rPr lang="en-US" sz="1165" baseline="0" dirty="0" err="1">
                <a:solidFill>
                  <a:srgbClr val="3B1C0E"/>
                </a:solidFill>
                <a:latin typeface="Montserrat" pitchFamily="2" charset="77"/>
              </a:rPr>
              <a:t>purus</a:t>
            </a:r>
            <a:r>
              <a:rPr lang="en-US" sz="1165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1165" baseline="0" dirty="0" err="1">
                <a:solidFill>
                  <a:srgbClr val="3B1C0E"/>
                </a:solidFill>
                <a:latin typeface="Montserrat" pitchFamily="2" charset="77"/>
              </a:rPr>
              <a:t>lectus</a:t>
            </a:r>
            <a:r>
              <a:rPr lang="en-US" sz="1165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1165" baseline="0" dirty="0" err="1">
                <a:solidFill>
                  <a:srgbClr val="3B1C0E"/>
                </a:solidFill>
                <a:latin typeface="Montserrat" pitchFamily="2" charset="77"/>
              </a:rPr>
              <a:t>malesuada</a:t>
            </a:r>
            <a:r>
              <a:rPr lang="en-US" sz="1165" baseline="0" dirty="0">
                <a:solidFill>
                  <a:srgbClr val="3B1C0E"/>
                </a:solidFill>
                <a:latin typeface="Montserrat" pitchFamily="2" charset="77"/>
              </a:rPr>
              <a:t> libero, sit </a:t>
            </a:r>
            <a:r>
              <a:rPr lang="en-US" sz="1165" baseline="0" dirty="0" err="1">
                <a:solidFill>
                  <a:srgbClr val="3B1C0E"/>
                </a:solidFill>
                <a:latin typeface="Montserrat" pitchFamily="2" charset="77"/>
              </a:rPr>
              <a:t>amet</a:t>
            </a:r>
            <a:r>
              <a:rPr lang="en-US" sz="1165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1165" baseline="0" dirty="0" err="1">
                <a:solidFill>
                  <a:srgbClr val="3B1C0E"/>
                </a:solidFill>
                <a:latin typeface="Montserrat" pitchFamily="2" charset="77"/>
              </a:rPr>
              <a:t>commodo</a:t>
            </a:r>
            <a:r>
              <a:rPr lang="en-US" sz="1165" baseline="0" dirty="0">
                <a:solidFill>
                  <a:srgbClr val="3B1C0E"/>
                </a:solidFill>
                <a:latin typeface="Montserrat" pitchFamily="2" charset="77"/>
              </a:rPr>
              <a:t> magna eros </a:t>
            </a:r>
            <a:r>
              <a:rPr lang="en-US" sz="1165" baseline="0" dirty="0" err="1">
                <a:solidFill>
                  <a:srgbClr val="3B1C0E"/>
                </a:solidFill>
                <a:latin typeface="Montserrat" pitchFamily="2" charset="77"/>
              </a:rPr>
              <a:t>quis</a:t>
            </a:r>
            <a:r>
              <a:rPr lang="en-US" sz="1165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1165" baseline="0" dirty="0" err="1">
                <a:solidFill>
                  <a:srgbClr val="3B1C0E"/>
                </a:solidFill>
                <a:latin typeface="Montserrat" pitchFamily="2" charset="77"/>
              </a:rPr>
              <a:t>urna</a:t>
            </a:r>
            <a:r>
              <a:rPr lang="en-US" sz="1165" baseline="0" dirty="0">
                <a:solidFill>
                  <a:srgbClr val="3B1C0E"/>
                </a:solidFill>
                <a:latin typeface="Montserrat" pitchFamily="2" charset="77"/>
              </a:rPr>
              <a:t>. Lorem ipsum dolor sit </a:t>
            </a:r>
            <a:r>
              <a:rPr lang="en-US" sz="1165" baseline="0" dirty="0" err="1">
                <a:solidFill>
                  <a:srgbClr val="3B1C0E"/>
                </a:solidFill>
                <a:latin typeface="Montserrat" pitchFamily="2" charset="77"/>
              </a:rPr>
              <a:t>amet</a:t>
            </a:r>
            <a:r>
              <a:rPr lang="en-US" sz="1165" baseline="0" dirty="0">
                <a:solidFill>
                  <a:srgbClr val="3B1C0E"/>
                </a:solidFill>
                <a:latin typeface="Montserrat" pitchFamily="2" charset="77"/>
              </a:rPr>
              <a:t>, </a:t>
            </a:r>
            <a:r>
              <a:rPr lang="en-US" sz="1165" baseline="0" dirty="0" err="1">
                <a:solidFill>
                  <a:srgbClr val="3B1C0E"/>
                </a:solidFill>
                <a:latin typeface="Montserrat" pitchFamily="2" charset="77"/>
              </a:rPr>
              <a:t>consectetuer</a:t>
            </a:r>
            <a:r>
              <a:rPr lang="en-US" sz="1165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1165" baseline="0" dirty="0" err="1">
                <a:solidFill>
                  <a:srgbClr val="3B1C0E"/>
                </a:solidFill>
                <a:latin typeface="Montserrat" pitchFamily="2" charset="77"/>
              </a:rPr>
              <a:t>adipiscing</a:t>
            </a:r>
            <a:r>
              <a:rPr lang="en-US" sz="1165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1165" baseline="0" dirty="0" err="1">
                <a:solidFill>
                  <a:srgbClr val="3B1C0E"/>
                </a:solidFill>
                <a:latin typeface="Montserrat" pitchFamily="2" charset="77"/>
              </a:rPr>
              <a:t>elit</a:t>
            </a:r>
            <a:r>
              <a:rPr lang="en-US" sz="1165" baseline="0" dirty="0">
                <a:solidFill>
                  <a:srgbClr val="3B1C0E"/>
                </a:solidFill>
                <a:latin typeface="Montserrat" pitchFamily="2" charset="77"/>
              </a:rPr>
              <a:t>. Maecenas </a:t>
            </a:r>
            <a:r>
              <a:rPr lang="en-US" sz="1165" baseline="0" dirty="0" err="1">
                <a:solidFill>
                  <a:srgbClr val="3B1C0E"/>
                </a:solidFill>
                <a:latin typeface="Montserrat" pitchFamily="2" charset="77"/>
              </a:rPr>
              <a:t>porttitor</a:t>
            </a:r>
            <a:r>
              <a:rPr lang="en-US" sz="1165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1165" baseline="0" dirty="0" err="1">
                <a:solidFill>
                  <a:srgbClr val="3B1C0E"/>
                </a:solidFill>
                <a:latin typeface="Montserrat" pitchFamily="2" charset="77"/>
              </a:rPr>
              <a:t>congue</a:t>
            </a:r>
            <a:r>
              <a:rPr lang="en-US" sz="1165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1165" baseline="0" dirty="0" err="1">
                <a:solidFill>
                  <a:srgbClr val="3B1C0E"/>
                </a:solidFill>
                <a:latin typeface="Montserrat" pitchFamily="2" charset="77"/>
              </a:rPr>
              <a:t>massa</a:t>
            </a:r>
            <a:r>
              <a:rPr lang="en-US" sz="1165" baseline="0" dirty="0">
                <a:solidFill>
                  <a:srgbClr val="3B1C0E"/>
                </a:solidFill>
                <a:latin typeface="Montserrat" pitchFamily="2" charset="77"/>
              </a:rPr>
              <a:t>. </a:t>
            </a:r>
          </a:p>
          <a:p>
            <a:pPr lvl="0"/>
            <a:endParaRPr lang="en-US" sz="1165" baseline="0" dirty="0">
              <a:solidFill>
                <a:srgbClr val="3B1C0E"/>
              </a:solidFill>
              <a:latin typeface="Montserrat" pitchFamily="2" charset="77"/>
            </a:endParaRP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6177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3875409"/>
            <a:ext cx="8675370" cy="6466204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10402786"/>
            <a:ext cx="8675370" cy="3400424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8B71-B32B-ED48-942E-60AD817A5A2D}" type="datetimeFigureOut">
              <a:rPr lang="en-US" smtClean="0"/>
              <a:t>9/12/20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A4BA-E3EA-D04A-B846-9B08A4884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5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4138083"/>
            <a:ext cx="4274820" cy="9863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4138083"/>
            <a:ext cx="4274820" cy="9863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8B71-B32B-ED48-942E-60AD817A5A2D}" type="datetimeFigureOut">
              <a:rPr lang="en-US" smtClean="0"/>
              <a:t>9/12/20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A4BA-E3EA-D04A-B846-9B08A4884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760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827620"/>
            <a:ext cx="8675370" cy="30046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3810636"/>
            <a:ext cx="4255174" cy="186753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5678170"/>
            <a:ext cx="4255174" cy="8351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3810636"/>
            <a:ext cx="4276130" cy="186753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5678170"/>
            <a:ext cx="4276130" cy="8351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8B71-B32B-ED48-942E-60AD817A5A2D}" type="datetimeFigureOut">
              <a:rPr lang="en-US" smtClean="0"/>
              <a:t>9/12/20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A4BA-E3EA-D04A-B846-9B08A4884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511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8B71-B32B-ED48-942E-60AD817A5A2D}" type="datetimeFigureOut">
              <a:rPr lang="en-US" smtClean="0"/>
              <a:t>9/12/20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A4BA-E3EA-D04A-B846-9B08A4884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3562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9/12/20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71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1036320"/>
            <a:ext cx="3244096" cy="362712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2238167"/>
            <a:ext cx="5092065" cy="11046883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4663440"/>
            <a:ext cx="3244096" cy="8639599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8B71-B32B-ED48-942E-60AD817A5A2D}" type="datetimeFigureOut">
              <a:rPr lang="en-US" smtClean="0"/>
              <a:t>9/12/20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A4BA-E3EA-D04A-B846-9B08A4884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102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1036320"/>
            <a:ext cx="3244096" cy="362712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2238167"/>
            <a:ext cx="5092065" cy="11046883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4663440"/>
            <a:ext cx="3244096" cy="8639599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8B71-B32B-ED48-942E-60AD817A5A2D}" type="datetimeFigureOut">
              <a:rPr lang="en-US" smtClean="0"/>
              <a:t>9/12/20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A4BA-E3EA-D04A-B846-9B08A4884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8667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8B71-B32B-ED48-942E-60AD817A5A2D}" type="datetimeFigureOut">
              <a:rPr lang="en-US" smtClean="0"/>
              <a:t>9/12/20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A4BA-E3EA-D04A-B846-9B08A4884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2032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827617"/>
            <a:ext cx="2168843" cy="131734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827617"/>
            <a:ext cx="6380798" cy="131734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8B71-B32B-ED48-942E-60AD817A5A2D}" type="datetimeFigureOut">
              <a:rPr lang="en-US" smtClean="0"/>
              <a:t>9/12/20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A4BA-E3EA-D04A-B846-9B08A4884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418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ster_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354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card 8.5x5.5_front_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k object 17">
            <a:extLst>
              <a:ext uri="{FF2B5EF4-FFF2-40B4-BE49-F238E27FC236}">
                <a16:creationId xmlns:a16="http://schemas.microsoft.com/office/drawing/2014/main" id="{83E1C56C-105C-1D45-BB53-4D31759265F5}"/>
              </a:ext>
            </a:extLst>
          </p:cNvPr>
          <p:cNvSpPr/>
          <p:nvPr userDrawn="1"/>
        </p:nvSpPr>
        <p:spPr>
          <a:xfrm>
            <a:off x="0" y="-4272"/>
            <a:ext cx="10085422" cy="1809635"/>
          </a:xfrm>
          <a:custGeom>
            <a:avLst/>
            <a:gdLst/>
            <a:ahLst/>
            <a:cxnLst/>
            <a:rect l="l" t="t" r="r" b="b"/>
            <a:pathLst>
              <a:path w="7772400" h="1170939">
                <a:moveTo>
                  <a:pt x="0" y="1170432"/>
                </a:moveTo>
                <a:lnTo>
                  <a:pt x="7772400" y="1170432"/>
                </a:lnTo>
                <a:lnTo>
                  <a:pt x="7772400" y="0"/>
                </a:lnTo>
                <a:lnTo>
                  <a:pt x="0" y="0"/>
                </a:lnTo>
                <a:lnTo>
                  <a:pt x="0" y="1170432"/>
                </a:lnTo>
                <a:close/>
              </a:path>
            </a:pathLst>
          </a:custGeom>
          <a:solidFill>
            <a:srgbClr val="FFDC27"/>
          </a:solidFill>
        </p:spPr>
        <p:txBody>
          <a:bodyPr wrap="square" lIns="0" tIns="0" rIns="0" bIns="0" rtlCol="0"/>
          <a:lstStyle/>
          <a:p>
            <a:endParaRPr sz="3344" dirty="0"/>
          </a:p>
        </p:txBody>
      </p:sp>
      <p:sp>
        <p:nvSpPr>
          <p:cNvPr id="22" name="bk object 17">
            <a:extLst>
              <a:ext uri="{FF2B5EF4-FFF2-40B4-BE49-F238E27FC236}">
                <a16:creationId xmlns:a16="http://schemas.microsoft.com/office/drawing/2014/main" id="{1CB12DE0-D49B-0941-9784-F32D0F19D02E}"/>
              </a:ext>
            </a:extLst>
          </p:cNvPr>
          <p:cNvSpPr/>
          <p:nvPr userDrawn="1"/>
        </p:nvSpPr>
        <p:spPr>
          <a:xfrm>
            <a:off x="-11207" y="7772400"/>
            <a:ext cx="10085422" cy="1809635"/>
          </a:xfrm>
          <a:custGeom>
            <a:avLst/>
            <a:gdLst/>
            <a:ahLst/>
            <a:cxnLst/>
            <a:rect l="l" t="t" r="r" b="b"/>
            <a:pathLst>
              <a:path w="7772400" h="1170939">
                <a:moveTo>
                  <a:pt x="0" y="1170432"/>
                </a:moveTo>
                <a:lnTo>
                  <a:pt x="7772400" y="1170432"/>
                </a:lnTo>
                <a:lnTo>
                  <a:pt x="7772400" y="0"/>
                </a:lnTo>
                <a:lnTo>
                  <a:pt x="0" y="0"/>
                </a:lnTo>
                <a:lnTo>
                  <a:pt x="0" y="1170432"/>
                </a:lnTo>
                <a:close/>
              </a:path>
            </a:pathLst>
          </a:custGeom>
          <a:solidFill>
            <a:srgbClr val="FFDC27"/>
          </a:solidFill>
        </p:spPr>
        <p:txBody>
          <a:bodyPr wrap="square" lIns="0" tIns="0" rIns="0" bIns="0" rtlCol="0"/>
          <a:lstStyle/>
          <a:p>
            <a:endParaRPr sz="3344"/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6B3C7431-8372-954D-95CC-DE157088BD9E}"/>
              </a:ext>
            </a:extLst>
          </p:cNvPr>
          <p:cNvSpPr txBox="1">
            <a:spLocks/>
          </p:cNvSpPr>
          <p:nvPr userDrawn="1"/>
        </p:nvSpPr>
        <p:spPr>
          <a:xfrm>
            <a:off x="690282" y="2119746"/>
            <a:ext cx="6311153" cy="82434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baseline="0">
                <a:solidFill>
                  <a:srgbClr val="009081"/>
                </a:solidFill>
                <a:latin typeface="Montserrat-SemiBold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23"/>
              <a:t>Lorem ipsum dolor sit</a:t>
            </a:r>
            <a:endParaRPr lang="en-US" sz="3623" dirty="0"/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EA2EA86C-B94E-214E-BF2C-46385EE55093}"/>
              </a:ext>
            </a:extLst>
          </p:cNvPr>
          <p:cNvSpPr txBox="1">
            <a:spLocks/>
          </p:cNvSpPr>
          <p:nvPr userDrawn="1"/>
        </p:nvSpPr>
        <p:spPr>
          <a:xfrm>
            <a:off x="690282" y="2826327"/>
            <a:ext cx="5127812" cy="5888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rgbClr val="3B1C0E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sz="2588" dirty="0"/>
              <a:t>Lorem ipsum dolor sit </a:t>
            </a:r>
            <a:r>
              <a:rPr lang="en-US" sz="2588" dirty="0" err="1"/>
              <a:t>amet</a:t>
            </a:r>
            <a:endParaRPr lang="en-US" sz="2588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62245C3B-FF82-8647-A737-5F7E065FFA0E}"/>
              </a:ext>
            </a:extLst>
          </p:cNvPr>
          <p:cNvSpPr txBox="1">
            <a:spLocks/>
          </p:cNvSpPr>
          <p:nvPr userDrawn="1"/>
        </p:nvSpPr>
        <p:spPr>
          <a:xfrm>
            <a:off x="690282" y="3297382"/>
            <a:ext cx="4338918" cy="24730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/>
            <a:r>
              <a:rPr lang="en-US" sz="1294" dirty="0"/>
              <a:t>Lorem ipsum dolor sit </a:t>
            </a:r>
            <a:r>
              <a:rPr lang="en-US" sz="1294" dirty="0" err="1"/>
              <a:t>amet</a:t>
            </a:r>
            <a:r>
              <a:rPr lang="en-US" sz="1294" dirty="0"/>
              <a:t>, </a:t>
            </a:r>
            <a:r>
              <a:rPr lang="en-US" sz="1294" dirty="0" err="1"/>
              <a:t>consectetuer</a:t>
            </a:r>
            <a:r>
              <a:rPr lang="en-US" sz="1294" dirty="0"/>
              <a:t> </a:t>
            </a:r>
            <a:r>
              <a:rPr lang="en-US" sz="1294" dirty="0" err="1"/>
              <a:t>adipiscing</a:t>
            </a:r>
            <a:r>
              <a:rPr lang="en-US" sz="1294" dirty="0"/>
              <a:t> </a:t>
            </a:r>
            <a:r>
              <a:rPr lang="en-US" sz="1294" dirty="0" err="1"/>
              <a:t>elit</a:t>
            </a:r>
            <a:r>
              <a:rPr lang="en-US" sz="1294" dirty="0"/>
              <a:t>. Maecenas </a:t>
            </a:r>
            <a:r>
              <a:rPr lang="en-US" sz="1294" dirty="0" err="1"/>
              <a:t>porttitor</a:t>
            </a:r>
            <a:r>
              <a:rPr lang="en-US" sz="1294" dirty="0"/>
              <a:t> </a:t>
            </a:r>
            <a:r>
              <a:rPr lang="en-US" sz="1294" dirty="0" err="1"/>
              <a:t>congue</a:t>
            </a:r>
            <a:r>
              <a:rPr lang="en-US" sz="1294" dirty="0"/>
              <a:t> </a:t>
            </a:r>
            <a:r>
              <a:rPr lang="en-US" sz="1294" dirty="0" err="1"/>
              <a:t>massa</a:t>
            </a:r>
            <a:r>
              <a:rPr lang="en-US" sz="1294" dirty="0"/>
              <a:t>. </a:t>
            </a:r>
            <a:r>
              <a:rPr lang="en-US" sz="1294" dirty="0" err="1"/>
              <a:t>Fusce</a:t>
            </a:r>
            <a:r>
              <a:rPr lang="en-US" sz="1294" dirty="0"/>
              <a:t> </a:t>
            </a:r>
            <a:r>
              <a:rPr lang="en-US" sz="1294" dirty="0" err="1"/>
              <a:t>posuere</a:t>
            </a:r>
            <a:r>
              <a:rPr lang="en-US" sz="1294" dirty="0"/>
              <a:t>, magna sed pulvinar </a:t>
            </a:r>
            <a:r>
              <a:rPr lang="en-US" sz="1294" dirty="0" err="1"/>
              <a:t>ultricies</a:t>
            </a:r>
            <a:r>
              <a:rPr lang="en-US" sz="1294" dirty="0"/>
              <a:t>, </a:t>
            </a:r>
            <a:r>
              <a:rPr lang="en-US" sz="1294" dirty="0" err="1"/>
              <a:t>purus</a:t>
            </a:r>
            <a:r>
              <a:rPr lang="en-US" sz="1294" dirty="0"/>
              <a:t> </a:t>
            </a:r>
            <a:r>
              <a:rPr lang="en-US" sz="1294" dirty="0" err="1"/>
              <a:t>lectus</a:t>
            </a:r>
            <a:r>
              <a:rPr lang="en-US" sz="1294" dirty="0"/>
              <a:t> </a:t>
            </a:r>
            <a:r>
              <a:rPr lang="en-US" sz="1294" dirty="0" err="1"/>
              <a:t>malesuada</a:t>
            </a:r>
            <a:r>
              <a:rPr lang="en-US" sz="1294" dirty="0"/>
              <a:t> libero, sit </a:t>
            </a:r>
            <a:r>
              <a:rPr lang="en-US" sz="1294" dirty="0" err="1"/>
              <a:t>amet</a:t>
            </a:r>
            <a:r>
              <a:rPr lang="en-US" sz="1294" dirty="0"/>
              <a:t> </a:t>
            </a:r>
            <a:r>
              <a:rPr lang="en-US" sz="1294" dirty="0" err="1"/>
              <a:t>commodo</a:t>
            </a:r>
            <a:r>
              <a:rPr lang="en-US" sz="1294" dirty="0"/>
              <a:t> magna eros </a:t>
            </a:r>
            <a:r>
              <a:rPr lang="en-US" sz="1294" dirty="0" err="1"/>
              <a:t>quis</a:t>
            </a:r>
            <a:r>
              <a:rPr lang="en-US" sz="1294" dirty="0"/>
              <a:t> </a:t>
            </a:r>
            <a:r>
              <a:rPr lang="en-US" sz="1294" dirty="0" err="1"/>
              <a:t>urna</a:t>
            </a:r>
            <a:r>
              <a:rPr lang="en-US" sz="1294" dirty="0"/>
              <a:t>.</a:t>
            </a:r>
          </a:p>
          <a:p>
            <a:pPr lvl="4"/>
            <a:r>
              <a:rPr lang="en-US" sz="1294" dirty="0"/>
              <a:t>Nunc </a:t>
            </a:r>
            <a:r>
              <a:rPr lang="en-US" sz="1294" dirty="0" err="1"/>
              <a:t>viverra</a:t>
            </a:r>
            <a:r>
              <a:rPr lang="en-US" sz="1294" dirty="0"/>
              <a:t> </a:t>
            </a:r>
            <a:r>
              <a:rPr lang="en-US" sz="1294" dirty="0" err="1"/>
              <a:t>imperdiet</a:t>
            </a:r>
            <a:r>
              <a:rPr lang="en-US" sz="1294" dirty="0"/>
              <a:t> </a:t>
            </a:r>
            <a:r>
              <a:rPr lang="en-US" sz="1294" dirty="0" err="1"/>
              <a:t>enim</a:t>
            </a:r>
            <a:r>
              <a:rPr lang="en-US" sz="1294" dirty="0"/>
              <a:t>. </a:t>
            </a:r>
            <a:r>
              <a:rPr lang="en-US" sz="1294" dirty="0" err="1"/>
              <a:t>Fusce</a:t>
            </a:r>
            <a:r>
              <a:rPr lang="en-US" sz="1294" dirty="0"/>
              <a:t> est. </a:t>
            </a:r>
            <a:r>
              <a:rPr lang="en-US" sz="1294" dirty="0" err="1"/>
              <a:t>Vivamus</a:t>
            </a:r>
            <a:r>
              <a:rPr lang="en-US" sz="1294" dirty="0"/>
              <a:t> a </a:t>
            </a:r>
            <a:r>
              <a:rPr lang="en-US" sz="1294" dirty="0" err="1"/>
              <a:t>tellus</a:t>
            </a:r>
            <a:r>
              <a:rPr lang="en-US" sz="1294" dirty="0"/>
              <a:t>.</a:t>
            </a:r>
          </a:p>
          <a:p>
            <a:pPr lvl="4"/>
            <a:r>
              <a:rPr lang="en-US" sz="1294" dirty="0" err="1"/>
              <a:t>Pellentesque</a:t>
            </a:r>
            <a:r>
              <a:rPr lang="en-US" sz="1294" dirty="0"/>
              <a:t> habitant </a:t>
            </a:r>
            <a:r>
              <a:rPr lang="en-US" sz="1294" dirty="0" err="1"/>
              <a:t>morbi</a:t>
            </a:r>
            <a:r>
              <a:rPr lang="en-US" sz="1294" dirty="0"/>
              <a:t> </a:t>
            </a:r>
            <a:r>
              <a:rPr lang="en-US" sz="1294" dirty="0" err="1"/>
              <a:t>tristique</a:t>
            </a:r>
            <a:r>
              <a:rPr lang="en-US" sz="1294" dirty="0"/>
              <a:t> </a:t>
            </a:r>
            <a:r>
              <a:rPr lang="en-US" sz="1294" dirty="0" err="1"/>
              <a:t>senectus</a:t>
            </a:r>
            <a:r>
              <a:rPr lang="en-US" sz="1294" dirty="0"/>
              <a:t> et </a:t>
            </a:r>
            <a:r>
              <a:rPr lang="en-US" sz="1294" dirty="0" err="1"/>
              <a:t>netus</a:t>
            </a:r>
            <a:r>
              <a:rPr lang="en-US" sz="1294" dirty="0"/>
              <a:t> et </a:t>
            </a:r>
            <a:r>
              <a:rPr lang="en-US" sz="1294" dirty="0" err="1"/>
              <a:t>malesuada</a:t>
            </a:r>
            <a:r>
              <a:rPr lang="en-US" sz="1294" dirty="0"/>
              <a:t> fames ac </a:t>
            </a:r>
            <a:r>
              <a:rPr lang="en-US" sz="1294" dirty="0" err="1"/>
              <a:t>turpis</a:t>
            </a:r>
            <a:r>
              <a:rPr lang="en-US" sz="1294" dirty="0"/>
              <a:t> </a:t>
            </a:r>
            <a:r>
              <a:rPr lang="en-US" sz="1294" dirty="0" err="1"/>
              <a:t>egestas</a:t>
            </a:r>
            <a:r>
              <a:rPr lang="en-US" sz="1294" dirty="0"/>
              <a:t>. Proin pharetra </a:t>
            </a:r>
            <a:r>
              <a:rPr lang="en-US" sz="1294" dirty="0" err="1"/>
              <a:t>nonummy</a:t>
            </a:r>
            <a:r>
              <a:rPr lang="en-US" sz="1294" dirty="0"/>
              <a:t> </a:t>
            </a:r>
            <a:r>
              <a:rPr lang="en-US" sz="1294" dirty="0" err="1"/>
              <a:t>pede</a:t>
            </a:r>
            <a:r>
              <a:rPr lang="en-US" sz="1294" dirty="0"/>
              <a:t>. </a:t>
            </a:r>
            <a:r>
              <a:rPr lang="en-US" sz="1294" dirty="0" err="1"/>
              <a:t>Mauris</a:t>
            </a:r>
            <a:r>
              <a:rPr lang="en-US" sz="1294" dirty="0"/>
              <a:t> et </a:t>
            </a:r>
            <a:r>
              <a:rPr lang="en-US" sz="1294" dirty="0" err="1"/>
              <a:t>orci</a:t>
            </a:r>
            <a:r>
              <a:rPr lang="en-US" sz="1294" dirty="0"/>
              <a:t>.</a:t>
            </a:r>
          </a:p>
          <a:p>
            <a:pPr lvl="4"/>
            <a:endParaRPr lang="en-US" sz="1294" dirty="0"/>
          </a:p>
        </p:txBody>
      </p:sp>
      <p:sp>
        <p:nvSpPr>
          <p:cNvPr id="26" name="Content Placeholder 6">
            <a:extLst>
              <a:ext uri="{FF2B5EF4-FFF2-40B4-BE49-F238E27FC236}">
                <a16:creationId xmlns:a16="http://schemas.microsoft.com/office/drawing/2014/main" id="{3E2CB016-CD37-3E40-9EDF-4E43B63FD7B0}"/>
              </a:ext>
            </a:extLst>
          </p:cNvPr>
          <p:cNvSpPr txBox="1">
            <a:spLocks/>
          </p:cNvSpPr>
          <p:nvPr userDrawn="1"/>
        </p:nvSpPr>
        <p:spPr>
          <a:xfrm>
            <a:off x="690283" y="8326582"/>
            <a:ext cx="8677835" cy="9421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b="0" i="0" kern="1200" baseline="0" smtClean="0">
                <a:solidFill>
                  <a:srgbClr val="3B1C0E"/>
                </a:solidFill>
                <a:effectLst/>
                <a:latin typeface="Montserrat-SemiBold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659" dirty="0">
                <a:latin typeface="Cooper Std Black" panose="0208090304030B020404" pitchFamily="18" charset="77"/>
              </a:rPr>
              <a:t>Lorem ipsum dolor sit</a:t>
            </a:r>
          </a:p>
          <a:p>
            <a:endParaRPr lang="en-US" sz="5176" dirty="0"/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6A6D52AC-F0F8-B244-88EA-BDB7C07BF0D2}"/>
              </a:ext>
            </a:extLst>
          </p:cNvPr>
          <p:cNvSpPr txBox="1">
            <a:spLocks/>
          </p:cNvSpPr>
          <p:nvPr userDrawn="1"/>
        </p:nvSpPr>
        <p:spPr>
          <a:xfrm>
            <a:off x="690282" y="9857509"/>
            <a:ext cx="6311153" cy="82434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baseline="0">
                <a:solidFill>
                  <a:srgbClr val="009081"/>
                </a:solidFill>
                <a:latin typeface="Montserrat-SemiBold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23" dirty="0"/>
              <a:t>Lorem ipsum dolor sit</a:t>
            </a:r>
          </a:p>
        </p:txBody>
      </p:sp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DDE1C206-C79F-A145-B836-26AD5CCF102B}"/>
              </a:ext>
            </a:extLst>
          </p:cNvPr>
          <p:cNvSpPr txBox="1">
            <a:spLocks/>
          </p:cNvSpPr>
          <p:nvPr userDrawn="1"/>
        </p:nvSpPr>
        <p:spPr>
          <a:xfrm>
            <a:off x="690282" y="10564091"/>
            <a:ext cx="5127812" cy="5888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rgbClr val="3B1C0E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sz="2588" dirty="0"/>
              <a:t>Lorem ipsum dolor sit </a:t>
            </a:r>
            <a:r>
              <a:rPr lang="en-US" sz="2588" dirty="0" err="1"/>
              <a:t>amet</a:t>
            </a:r>
            <a:endParaRPr lang="en-US" sz="2588" dirty="0"/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B4ED342E-0259-5445-9381-B5B9747518B1}"/>
              </a:ext>
            </a:extLst>
          </p:cNvPr>
          <p:cNvSpPr txBox="1">
            <a:spLocks/>
          </p:cNvSpPr>
          <p:nvPr userDrawn="1"/>
        </p:nvSpPr>
        <p:spPr>
          <a:xfrm>
            <a:off x="690282" y="11035145"/>
            <a:ext cx="4338918" cy="24730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/>
            <a:r>
              <a:rPr lang="en-US" sz="1294" dirty="0"/>
              <a:t>Lorem ipsum dolor sit </a:t>
            </a:r>
            <a:r>
              <a:rPr lang="en-US" sz="1294" dirty="0" err="1"/>
              <a:t>amet</a:t>
            </a:r>
            <a:r>
              <a:rPr lang="en-US" sz="1294" dirty="0"/>
              <a:t>, </a:t>
            </a:r>
            <a:r>
              <a:rPr lang="en-US" sz="1294" dirty="0" err="1"/>
              <a:t>consectetuer</a:t>
            </a:r>
            <a:r>
              <a:rPr lang="en-US" sz="1294" dirty="0"/>
              <a:t> </a:t>
            </a:r>
            <a:r>
              <a:rPr lang="en-US" sz="1294" dirty="0" err="1"/>
              <a:t>adipiscing</a:t>
            </a:r>
            <a:r>
              <a:rPr lang="en-US" sz="1294" dirty="0"/>
              <a:t> </a:t>
            </a:r>
            <a:r>
              <a:rPr lang="en-US" sz="1294" dirty="0" err="1"/>
              <a:t>elit</a:t>
            </a:r>
            <a:r>
              <a:rPr lang="en-US" sz="1294" dirty="0"/>
              <a:t>. Maecenas </a:t>
            </a:r>
            <a:r>
              <a:rPr lang="en-US" sz="1294" dirty="0" err="1"/>
              <a:t>porttitor</a:t>
            </a:r>
            <a:r>
              <a:rPr lang="en-US" sz="1294" dirty="0"/>
              <a:t> </a:t>
            </a:r>
            <a:r>
              <a:rPr lang="en-US" sz="1294" dirty="0" err="1"/>
              <a:t>congue</a:t>
            </a:r>
            <a:r>
              <a:rPr lang="en-US" sz="1294" dirty="0"/>
              <a:t> </a:t>
            </a:r>
            <a:r>
              <a:rPr lang="en-US" sz="1294" dirty="0" err="1"/>
              <a:t>massa</a:t>
            </a:r>
            <a:r>
              <a:rPr lang="en-US" sz="1294" dirty="0"/>
              <a:t>. </a:t>
            </a:r>
            <a:r>
              <a:rPr lang="en-US" sz="1294" dirty="0" err="1"/>
              <a:t>Fusce</a:t>
            </a:r>
            <a:r>
              <a:rPr lang="en-US" sz="1294" dirty="0"/>
              <a:t> </a:t>
            </a:r>
            <a:r>
              <a:rPr lang="en-US" sz="1294" dirty="0" err="1"/>
              <a:t>posuere</a:t>
            </a:r>
            <a:r>
              <a:rPr lang="en-US" sz="1294" dirty="0"/>
              <a:t>, magna sed pulvinar </a:t>
            </a:r>
            <a:r>
              <a:rPr lang="en-US" sz="1294" dirty="0" err="1"/>
              <a:t>ultricies</a:t>
            </a:r>
            <a:r>
              <a:rPr lang="en-US" sz="1294" dirty="0"/>
              <a:t>, </a:t>
            </a:r>
            <a:r>
              <a:rPr lang="en-US" sz="1294" dirty="0" err="1"/>
              <a:t>purus</a:t>
            </a:r>
            <a:r>
              <a:rPr lang="en-US" sz="1294" dirty="0"/>
              <a:t> </a:t>
            </a:r>
            <a:r>
              <a:rPr lang="en-US" sz="1294" dirty="0" err="1"/>
              <a:t>lectus</a:t>
            </a:r>
            <a:r>
              <a:rPr lang="en-US" sz="1294" dirty="0"/>
              <a:t> </a:t>
            </a:r>
            <a:r>
              <a:rPr lang="en-US" sz="1294" dirty="0" err="1"/>
              <a:t>malesuada</a:t>
            </a:r>
            <a:r>
              <a:rPr lang="en-US" sz="1294" dirty="0"/>
              <a:t> libero, sit </a:t>
            </a:r>
            <a:r>
              <a:rPr lang="en-US" sz="1294" dirty="0" err="1"/>
              <a:t>amet</a:t>
            </a:r>
            <a:r>
              <a:rPr lang="en-US" sz="1294" dirty="0"/>
              <a:t> </a:t>
            </a:r>
            <a:r>
              <a:rPr lang="en-US" sz="1294" dirty="0" err="1"/>
              <a:t>commodo</a:t>
            </a:r>
            <a:r>
              <a:rPr lang="en-US" sz="1294" dirty="0"/>
              <a:t> magna eros </a:t>
            </a:r>
            <a:r>
              <a:rPr lang="en-US" sz="1294" dirty="0" err="1"/>
              <a:t>quis</a:t>
            </a:r>
            <a:r>
              <a:rPr lang="en-US" sz="1294" dirty="0"/>
              <a:t> </a:t>
            </a:r>
            <a:r>
              <a:rPr lang="en-US" sz="1294" dirty="0" err="1"/>
              <a:t>urna</a:t>
            </a:r>
            <a:r>
              <a:rPr lang="en-US" sz="1294" dirty="0"/>
              <a:t>.</a:t>
            </a:r>
          </a:p>
          <a:p>
            <a:pPr lvl="4"/>
            <a:r>
              <a:rPr lang="en-US" sz="1294" dirty="0"/>
              <a:t>Nunc </a:t>
            </a:r>
            <a:r>
              <a:rPr lang="en-US" sz="1294" dirty="0" err="1"/>
              <a:t>viverra</a:t>
            </a:r>
            <a:r>
              <a:rPr lang="en-US" sz="1294" dirty="0"/>
              <a:t> </a:t>
            </a:r>
            <a:r>
              <a:rPr lang="en-US" sz="1294" dirty="0" err="1"/>
              <a:t>imperdiet</a:t>
            </a:r>
            <a:r>
              <a:rPr lang="en-US" sz="1294" dirty="0"/>
              <a:t> </a:t>
            </a:r>
            <a:r>
              <a:rPr lang="en-US" sz="1294" dirty="0" err="1"/>
              <a:t>enim</a:t>
            </a:r>
            <a:r>
              <a:rPr lang="en-US" sz="1294" dirty="0"/>
              <a:t>. </a:t>
            </a:r>
            <a:r>
              <a:rPr lang="en-US" sz="1294" dirty="0" err="1"/>
              <a:t>Fusce</a:t>
            </a:r>
            <a:r>
              <a:rPr lang="en-US" sz="1294" dirty="0"/>
              <a:t> est. </a:t>
            </a:r>
            <a:r>
              <a:rPr lang="en-US" sz="1294" dirty="0" err="1"/>
              <a:t>Vivamus</a:t>
            </a:r>
            <a:r>
              <a:rPr lang="en-US" sz="1294" dirty="0"/>
              <a:t> a </a:t>
            </a:r>
            <a:r>
              <a:rPr lang="en-US" sz="1294" dirty="0" err="1"/>
              <a:t>tellus</a:t>
            </a:r>
            <a:r>
              <a:rPr lang="en-US" sz="1294" dirty="0"/>
              <a:t>.</a:t>
            </a:r>
          </a:p>
          <a:p>
            <a:pPr lvl="4"/>
            <a:r>
              <a:rPr lang="en-US" sz="1294" dirty="0" err="1"/>
              <a:t>Pellentesque</a:t>
            </a:r>
            <a:r>
              <a:rPr lang="en-US" sz="1294" dirty="0"/>
              <a:t> habitant </a:t>
            </a:r>
            <a:r>
              <a:rPr lang="en-US" sz="1294" dirty="0" err="1"/>
              <a:t>morbi</a:t>
            </a:r>
            <a:r>
              <a:rPr lang="en-US" sz="1294" dirty="0"/>
              <a:t> </a:t>
            </a:r>
            <a:r>
              <a:rPr lang="en-US" sz="1294" dirty="0" err="1"/>
              <a:t>tristique</a:t>
            </a:r>
            <a:r>
              <a:rPr lang="en-US" sz="1294" dirty="0"/>
              <a:t> </a:t>
            </a:r>
            <a:r>
              <a:rPr lang="en-US" sz="1294" dirty="0" err="1"/>
              <a:t>senectus</a:t>
            </a:r>
            <a:r>
              <a:rPr lang="en-US" sz="1294" dirty="0"/>
              <a:t> et </a:t>
            </a:r>
            <a:r>
              <a:rPr lang="en-US" sz="1294" dirty="0" err="1"/>
              <a:t>netus</a:t>
            </a:r>
            <a:r>
              <a:rPr lang="en-US" sz="1294" dirty="0"/>
              <a:t> et </a:t>
            </a:r>
            <a:r>
              <a:rPr lang="en-US" sz="1294" dirty="0" err="1"/>
              <a:t>malesuada</a:t>
            </a:r>
            <a:r>
              <a:rPr lang="en-US" sz="1294" dirty="0"/>
              <a:t> fames ac </a:t>
            </a:r>
            <a:r>
              <a:rPr lang="en-US" sz="1294" dirty="0" err="1"/>
              <a:t>turpis</a:t>
            </a:r>
            <a:r>
              <a:rPr lang="en-US" sz="1294" dirty="0"/>
              <a:t> </a:t>
            </a:r>
            <a:r>
              <a:rPr lang="en-US" sz="1294" dirty="0" err="1"/>
              <a:t>egestas</a:t>
            </a:r>
            <a:r>
              <a:rPr lang="en-US" sz="1294" dirty="0"/>
              <a:t>. Proin pharetra </a:t>
            </a:r>
            <a:r>
              <a:rPr lang="en-US" sz="1294" dirty="0" err="1"/>
              <a:t>nonummy</a:t>
            </a:r>
            <a:r>
              <a:rPr lang="en-US" sz="1294" dirty="0"/>
              <a:t> </a:t>
            </a:r>
            <a:r>
              <a:rPr lang="en-US" sz="1294" dirty="0" err="1"/>
              <a:t>pede</a:t>
            </a:r>
            <a:r>
              <a:rPr lang="en-US" sz="1294" dirty="0"/>
              <a:t>. </a:t>
            </a:r>
            <a:r>
              <a:rPr lang="en-US" sz="1294" dirty="0" err="1"/>
              <a:t>Mauris</a:t>
            </a:r>
            <a:r>
              <a:rPr lang="en-US" sz="1294" dirty="0"/>
              <a:t> et </a:t>
            </a:r>
            <a:r>
              <a:rPr lang="en-US" sz="1294" dirty="0" err="1"/>
              <a:t>orci</a:t>
            </a:r>
            <a:r>
              <a:rPr lang="en-US" sz="1294" dirty="0"/>
              <a:t>.</a:t>
            </a:r>
          </a:p>
          <a:p>
            <a:pPr lvl="4"/>
            <a:endParaRPr lang="en-US" sz="1294" dirty="0"/>
          </a:p>
        </p:txBody>
      </p:sp>
      <p:sp>
        <p:nvSpPr>
          <p:cNvPr id="30" name="Content Placeholder 6">
            <a:extLst>
              <a:ext uri="{FF2B5EF4-FFF2-40B4-BE49-F238E27FC236}">
                <a16:creationId xmlns:a16="http://schemas.microsoft.com/office/drawing/2014/main" id="{23CC4FB9-5BDD-A543-8B99-7BB18F5E40DB}"/>
              </a:ext>
            </a:extLst>
          </p:cNvPr>
          <p:cNvSpPr txBox="1">
            <a:spLocks/>
          </p:cNvSpPr>
          <p:nvPr userDrawn="1"/>
        </p:nvSpPr>
        <p:spPr>
          <a:xfrm>
            <a:off x="684482" y="581892"/>
            <a:ext cx="8677835" cy="9421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b="0" i="0" kern="1200" baseline="0" smtClean="0">
                <a:solidFill>
                  <a:srgbClr val="3B1C0E"/>
                </a:solidFill>
                <a:effectLst/>
                <a:latin typeface="Montserrat-SemiBold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659" dirty="0">
                <a:latin typeface="Cooper Std Black" panose="0208090304030B020404" pitchFamily="18" charset="77"/>
              </a:rPr>
              <a:t>Lorem ipsum dolor sit</a:t>
            </a:r>
          </a:p>
          <a:p>
            <a:endParaRPr lang="en-US" sz="5176" dirty="0"/>
          </a:p>
        </p:txBody>
      </p:sp>
      <p:pic>
        <p:nvPicPr>
          <p:cNvPr id="31" name="Picture 30" descr="A picture containing circuit, computer&#10;&#10;Description automatically generated">
            <a:extLst>
              <a:ext uri="{FF2B5EF4-FFF2-40B4-BE49-F238E27FC236}">
                <a16:creationId xmlns:a16="http://schemas.microsoft.com/office/drawing/2014/main" id="{A206976C-DE56-A546-A58B-038E9E81D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400" y="706582"/>
            <a:ext cx="1397000" cy="5318991"/>
          </a:xfrm>
          <a:prstGeom prst="rect">
            <a:avLst/>
          </a:prstGeom>
        </p:spPr>
      </p:pic>
      <p:sp>
        <p:nvSpPr>
          <p:cNvPr id="32" name="object 2">
            <a:extLst>
              <a:ext uri="{FF2B5EF4-FFF2-40B4-BE49-F238E27FC236}">
                <a16:creationId xmlns:a16="http://schemas.microsoft.com/office/drawing/2014/main" id="{545061B1-C083-F141-B5F5-FA52AB552CD9}"/>
              </a:ext>
            </a:extLst>
          </p:cNvPr>
          <p:cNvSpPr/>
          <p:nvPr userDrawn="1"/>
        </p:nvSpPr>
        <p:spPr>
          <a:xfrm>
            <a:off x="9226533" y="1530928"/>
            <a:ext cx="841487" cy="5494655"/>
          </a:xfrm>
          <a:custGeom>
            <a:avLst/>
            <a:gdLst/>
            <a:ahLst/>
            <a:cxnLst/>
            <a:rect l="l" t="t" r="r" b="b"/>
            <a:pathLst>
              <a:path w="650240" h="3555365">
                <a:moveTo>
                  <a:pt x="0" y="3554907"/>
                </a:moveTo>
                <a:lnTo>
                  <a:pt x="650227" y="3554907"/>
                </a:lnTo>
                <a:lnTo>
                  <a:pt x="650227" y="0"/>
                </a:lnTo>
                <a:lnTo>
                  <a:pt x="0" y="0"/>
                </a:lnTo>
                <a:lnTo>
                  <a:pt x="0" y="3554907"/>
                </a:lnTo>
                <a:close/>
              </a:path>
            </a:pathLst>
          </a:custGeom>
          <a:solidFill>
            <a:srgbClr val="E56849"/>
          </a:solidFill>
        </p:spPr>
        <p:txBody>
          <a:bodyPr wrap="square" lIns="0" tIns="0" rIns="0" bIns="0" rtlCol="0"/>
          <a:lstStyle/>
          <a:p>
            <a:endParaRPr sz="3344" dirty="0"/>
          </a:p>
        </p:txBody>
      </p:sp>
      <p:sp>
        <p:nvSpPr>
          <p:cNvPr id="33" name="object 4">
            <a:extLst>
              <a:ext uri="{FF2B5EF4-FFF2-40B4-BE49-F238E27FC236}">
                <a16:creationId xmlns:a16="http://schemas.microsoft.com/office/drawing/2014/main" id="{D8F70306-4308-A644-8F03-D5F19018DC6C}"/>
              </a:ext>
            </a:extLst>
          </p:cNvPr>
          <p:cNvSpPr/>
          <p:nvPr userDrawn="1"/>
        </p:nvSpPr>
        <p:spPr>
          <a:xfrm>
            <a:off x="9216913" y="9303328"/>
            <a:ext cx="841487" cy="5494655"/>
          </a:xfrm>
          <a:custGeom>
            <a:avLst/>
            <a:gdLst/>
            <a:ahLst/>
            <a:cxnLst/>
            <a:rect l="l" t="t" r="r" b="b"/>
            <a:pathLst>
              <a:path w="650240" h="3555365">
                <a:moveTo>
                  <a:pt x="0" y="3554895"/>
                </a:moveTo>
                <a:lnTo>
                  <a:pt x="650227" y="3554895"/>
                </a:lnTo>
                <a:lnTo>
                  <a:pt x="650227" y="0"/>
                </a:lnTo>
                <a:lnTo>
                  <a:pt x="0" y="0"/>
                </a:lnTo>
                <a:lnTo>
                  <a:pt x="0" y="3554895"/>
                </a:lnTo>
                <a:close/>
              </a:path>
            </a:pathLst>
          </a:custGeom>
          <a:solidFill>
            <a:srgbClr val="E56849"/>
          </a:solidFill>
        </p:spPr>
        <p:txBody>
          <a:bodyPr wrap="square" lIns="0" tIns="0" rIns="0" bIns="0" rtlCol="0"/>
          <a:lstStyle/>
          <a:p>
            <a:endParaRPr sz="3344"/>
          </a:p>
        </p:txBody>
      </p:sp>
      <p:sp>
        <p:nvSpPr>
          <p:cNvPr id="34" name="Picture Placeholder 21">
            <a:extLst>
              <a:ext uri="{FF2B5EF4-FFF2-40B4-BE49-F238E27FC236}">
                <a16:creationId xmlns:a16="http://schemas.microsoft.com/office/drawing/2014/main" id="{EDF89063-7BDF-2B49-8159-9EF09A80CC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18094" y="2944091"/>
            <a:ext cx="4250579" cy="3415145"/>
          </a:xfrm>
        </p:spPr>
        <p:txBody>
          <a:bodyPr/>
          <a:lstStyle/>
          <a:p>
            <a:endParaRPr lang="en-US"/>
          </a:p>
        </p:txBody>
      </p:sp>
      <p:sp>
        <p:nvSpPr>
          <p:cNvPr id="35" name="Picture Placeholder 21">
            <a:extLst>
              <a:ext uri="{FF2B5EF4-FFF2-40B4-BE49-F238E27FC236}">
                <a16:creationId xmlns:a16="http://schemas.microsoft.com/office/drawing/2014/main" id="{4C9A43F7-32AE-E342-91F3-E21D58A3B52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90419" y="10692938"/>
            <a:ext cx="4250579" cy="3415145"/>
          </a:xfrm>
        </p:spPr>
        <p:txBody>
          <a:bodyPr/>
          <a:lstStyle/>
          <a:p>
            <a:endParaRPr lang="en-US"/>
          </a:p>
        </p:txBody>
      </p:sp>
      <p:pic>
        <p:nvPicPr>
          <p:cNvPr id="36" name="Picture 35" descr="A picture containing circuit, computer&#10;&#10;Description automatically generated">
            <a:extLst>
              <a:ext uri="{FF2B5EF4-FFF2-40B4-BE49-F238E27FC236}">
                <a16:creationId xmlns:a16="http://schemas.microsoft.com/office/drawing/2014/main" id="{79E6BA74-C3D3-144E-AADE-E5FB2694B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400" y="8478982"/>
            <a:ext cx="1397000" cy="531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27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card_8.5x5.5_back_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k object 16">
            <a:extLst>
              <a:ext uri="{FF2B5EF4-FFF2-40B4-BE49-F238E27FC236}">
                <a16:creationId xmlns:a16="http://schemas.microsoft.com/office/drawing/2014/main" id="{2F719340-6669-BC43-8923-3B39751A3461}"/>
              </a:ext>
            </a:extLst>
          </p:cNvPr>
          <p:cNvSpPr/>
          <p:nvPr userDrawn="1"/>
        </p:nvSpPr>
        <p:spPr>
          <a:xfrm>
            <a:off x="-49306" y="0"/>
            <a:ext cx="5325035" cy="7065818"/>
          </a:xfrm>
          <a:custGeom>
            <a:avLst/>
            <a:gdLst/>
            <a:ahLst/>
            <a:cxnLst/>
            <a:rect l="l" t="t" r="r" b="b"/>
            <a:pathLst>
              <a:path w="4114800" h="4572000">
                <a:moveTo>
                  <a:pt x="0" y="4572000"/>
                </a:moveTo>
                <a:lnTo>
                  <a:pt x="4114800" y="4572000"/>
                </a:lnTo>
                <a:lnTo>
                  <a:pt x="4114800" y="0"/>
                </a:lnTo>
                <a:lnTo>
                  <a:pt x="0" y="0"/>
                </a:lnTo>
                <a:lnTo>
                  <a:pt x="0" y="4572000"/>
                </a:lnTo>
                <a:close/>
              </a:path>
            </a:pathLst>
          </a:custGeom>
          <a:solidFill>
            <a:srgbClr val="FFDC27"/>
          </a:solidFill>
        </p:spPr>
        <p:txBody>
          <a:bodyPr wrap="square" lIns="0" tIns="0" rIns="0" bIns="0" rtlCol="0"/>
          <a:lstStyle/>
          <a:p>
            <a:endParaRPr sz="3344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2D3024D4-B404-C648-86B2-DEB3EA5BFA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3059" y="706582"/>
            <a:ext cx="4240306" cy="471055"/>
          </a:xfrm>
        </p:spPr>
        <p:txBody>
          <a:bodyPr>
            <a:normAutofit/>
          </a:bodyPr>
          <a:lstStyle>
            <a:lvl1pPr marL="0" indent="0">
              <a:buNone/>
              <a:defRPr sz="2588" baseline="0">
                <a:solidFill>
                  <a:srgbClr val="C0504D"/>
                </a:solidFill>
                <a:latin typeface="Montserrat SemiBold" pitchFamily="2" charset="77"/>
              </a:defRPr>
            </a:lvl1pPr>
            <a:lvl2pPr>
              <a:defRPr sz="2588" baseline="0">
                <a:latin typeface="Montserrat SemiBold" pitchFamily="2" charset="77"/>
              </a:defRPr>
            </a:lvl2pPr>
            <a:lvl3pPr>
              <a:defRPr sz="2588" baseline="0">
                <a:latin typeface="Montserrat SemiBold" pitchFamily="2" charset="77"/>
              </a:defRPr>
            </a:lvl3pPr>
            <a:lvl4pPr>
              <a:defRPr sz="2588" baseline="0">
                <a:latin typeface="Montserrat SemiBold" pitchFamily="2" charset="77"/>
              </a:defRPr>
            </a:lvl4pPr>
            <a:lvl5pPr>
              <a:defRPr sz="2588" baseline="0">
                <a:latin typeface="Montserrat SemiBold" pitchFamily="2" charset="77"/>
              </a:defRPr>
            </a:lvl5pPr>
          </a:lstStyle>
          <a:p>
            <a:pPr lvl="0"/>
            <a:r>
              <a:rPr lang="en-US" dirty="0"/>
              <a:t>Lorem ipsum dolor sit</a:t>
            </a:r>
          </a:p>
          <a:p>
            <a:pPr lvl="0"/>
            <a:endParaRPr lang="en-US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E4D9C654-85FA-354D-A8ED-0EC7276429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059" y="1413164"/>
            <a:ext cx="4240306" cy="353291"/>
          </a:xfrm>
        </p:spPr>
        <p:txBody>
          <a:bodyPr>
            <a:normAutofit/>
          </a:bodyPr>
          <a:lstStyle>
            <a:lvl1pPr marL="0" indent="0">
              <a:buNone/>
              <a:defRPr sz="1812" baseline="0">
                <a:solidFill>
                  <a:srgbClr val="3B1C0E"/>
                </a:solidFill>
                <a:latin typeface="Montserrat SemiBold" pitchFamily="2" charset="77"/>
              </a:defRPr>
            </a:lvl1pPr>
            <a:lvl2pPr>
              <a:defRPr sz="2588" baseline="0">
                <a:latin typeface="Montserrat SemiBold" pitchFamily="2" charset="77"/>
              </a:defRPr>
            </a:lvl2pPr>
            <a:lvl3pPr>
              <a:defRPr sz="2588" baseline="0">
                <a:latin typeface="Montserrat SemiBold" pitchFamily="2" charset="77"/>
              </a:defRPr>
            </a:lvl3pPr>
            <a:lvl4pPr>
              <a:defRPr sz="2588" baseline="0">
                <a:latin typeface="Montserrat SemiBold" pitchFamily="2" charset="77"/>
              </a:defRPr>
            </a:lvl4pPr>
            <a:lvl5pPr>
              <a:defRPr sz="2588" baseline="0">
                <a:latin typeface="Montserrat SemiBold" pitchFamily="2" charset="77"/>
              </a:defRPr>
            </a:lvl5pPr>
          </a:lstStyle>
          <a:p>
            <a:pPr lvl="0"/>
            <a:r>
              <a:rPr lang="en-US" dirty="0"/>
              <a:t>Lorem ipsum dolor sit</a:t>
            </a:r>
          </a:p>
          <a:p>
            <a:pPr lvl="0"/>
            <a:endParaRPr lang="en-US" dirty="0"/>
          </a:p>
        </p:txBody>
      </p:sp>
      <p:sp>
        <p:nvSpPr>
          <p:cNvPr id="9" name="bk object 16">
            <a:extLst>
              <a:ext uri="{FF2B5EF4-FFF2-40B4-BE49-F238E27FC236}">
                <a16:creationId xmlns:a16="http://schemas.microsoft.com/office/drawing/2014/main" id="{3BA677B2-4D6B-2B49-BD04-11FE4F11F2C4}"/>
              </a:ext>
            </a:extLst>
          </p:cNvPr>
          <p:cNvSpPr/>
          <p:nvPr userDrawn="1"/>
        </p:nvSpPr>
        <p:spPr>
          <a:xfrm>
            <a:off x="0" y="7772400"/>
            <a:ext cx="5325035" cy="7065818"/>
          </a:xfrm>
          <a:custGeom>
            <a:avLst/>
            <a:gdLst/>
            <a:ahLst/>
            <a:cxnLst/>
            <a:rect l="l" t="t" r="r" b="b"/>
            <a:pathLst>
              <a:path w="4114800" h="4572000">
                <a:moveTo>
                  <a:pt x="0" y="4572000"/>
                </a:moveTo>
                <a:lnTo>
                  <a:pt x="4114800" y="4572000"/>
                </a:lnTo>
                <a:lnTo>
                  <a:pt x="4114800" y="0"/>
                </a:lnTo>
                <a:lnTo>
                  <a:pt x="0" y="0"/>
                </a:lnTo>
                <a:lnTo>
                  <a:pt x="0" y="4572000"/>
                </a:lnTo>
                <a:close/>
              </a:path>
            </a:pathLst>
          </a:custGeom>
          <a:solidFill>
            <a:srgbClr val="FFDC27"/>
          </a:solidFill>
        </p:spPr>
        <p:txBody>
          <a:bodyPr wrap="square" lIns="0" tIns="0" rIns="0" bIns="0" rtlCol="0"/>
          <a:lstStyle/>
          <a:p>
            <a:endParaRPr sz="3344"/>
          </a:p>
        </p:txBody>
      </p:sp>
      <p:sp>
        <p:nvSpPr>
          <p:cNvPr id="10" name="Text Placeholder 35">
            <a:extLst>
              <a:ext uri="{FF2B5EF4-FFF2-40B4-BE49-F238E27FC236}">
                <a16:creationId xmlns:a16="http://schemas.microsoft.com/office/drawing/2014/main" id="{680BA651-B04E-C343-B3F4-FE7979DDC7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059" y="8361218"/>
            <a:ext cx="4240306" cy="471055"/>
          </a:xfrm>
        </p:spPr>
        <p:txBody>
          <a:bodyPr/>
          <a:lstStyle>
            <a:lvl1pPr marL="0" indent="0">
              <a:buNone/>
              <a:defRPr sz="2588" b="1" i="0">
                <a:solidFill>
                  <a:srgbClr val="C0504D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Lorem ipsum dolor sit</a:t>
            </a:r>
          </a:p>
          <a:p>
            <a:pPr lvl="0"/>
            <a:endParaRPr lang="en-US" dirty="0"/>
          </a:p>
        </p:txBody>
      </p:sp>
      <p:sp>
        <p:nvSpPr>
          <p:cNvPr id="11" name="Text Placeholder 37">
            <a:extLst>
              <a:ext uri="{FF2B5EF4-FFF2-40B4-BE49-F238E27FC236}">
                <a16:creationId xmlns:a16="http://schemas.microsoft.com/office/drawing/2014/main" id="{EB8E8F84-7FB1-E64F-B776-75B9429F94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3059" y="9067800"/>
            <a:ext cx="4240306" cy="353291"/>
          </a:xfrm>
        </p:spPr>
        <p:txBody>
          <a:bodyPr>
            <a:normAutofit/>
          </a:bodyPr>
          <a:lstStyle>
            <a:lvl1pPr marL="0" indent="0">
              <a:buNone/>
              <a:defRPr sz="1812" b="1" i="0">
                <a:solidFill>
                  <a:srgbClr val="3B1C0E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</a:p>
        </p:txBody>
      </p:sp>
      <p:sp>
        <p:nvSpPr>
          <p:cNvPr id="12" name="Text Placeholder 41">
            <a:extLst>
              <a:ext uri="{FF2B5EF4-FFF2-40B4-BE49-F238E27FC236}">
                <a16:creationId xmlns:a16="http://schemas.microsoft.com/office/drawing/2014/main" id="{0C86D341-44C0-A44F-98B2-5B225C97B0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3059" y="4946073"/>
            <a:ext cx="3845859" cy="353291"/>
          </a:xfrm>
        </p:spPr>
        <p:txBody>
          <a:bodyPr>
            <a:normAutofit/>
          </a:bodyPr>
          <a:lstStyle>
            <a:lvl1pPr marL="0" indent="0">
              <a:buNone/>
              <a:defRPr sz="1294" baseline="0">
                <a:solidFill>
                  <a:srgbClr val="00908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sz="1553" baseline="0" dirty="0">
                <a:latin typeface="Montserrat SemiBold" pitchFamily="2" charset="77"/>
              </a:rPr>
              <a:t>Lorem ipsum dolor sit </a:t>
            </a:r>
            <a:r>
              <a:rPr lang="en-US" sz="1553" baseline="0" dirty="0" err="1">
                <a:latin typeface="Montserrat SemiBold" pitchFamily="2" charset="77"/>
              </a:rPr>
              <a:t>amet</a:t>
            </a:r>
            <a:endParaRPr lang="en-US" dirty="0"/>
          </a:p>
        </p:txBody>
      </p:sp>
      <p:sp>
        <p:nvSpPr>
          <p:cNvPr id="13" name="Text Placeholder 45">
            <a:extLst>
              <a:ext uri="{FF2B5EF4-FFF2-40B4-BE49-F238E27FC236}">
                <a16:creationId xmlns:a16="http://schemas.microsoft.com/office/drawing/2014/main" id="{2C07125D-C8B0-594A-A1B7-86A2F8D7F2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3059" y="5417127"/>
            <a:ext cx="3254188" cy="1295400"/>
          </a:xfrm>
        </p:spPr>
        <p:txBody>
          <a:bodyPr>
            <a:normAutofit/>
          </a:bodyPr>
          <a:lstStyle>
            <a:lvl1pPr marL="0" indent="0">
              <a:buNone/>
              <a:defRPr sz="1294" baseline="0">
                <a:latin typeface="Montserrat" pitchFamily="2" charset="77"/>
              </a:defRPr>
            </a:lvl1pPr>
          </a:lstStyle>
          <a:p>
            <a:pPr lvl="0"/>
            <a:r>
              <a:rPr lang="en-US" sz="1294" baseline="0" dirty="0">
                <a:latin typeface="Montserrat" pitchFamily="2" charset="77"/>
              </a:rPr>
              <a:t>Lorem ipsum dolor sit </a:t>
            </a:r>
            <a:r>
              <a:rPr lang="en-US" sz="1294" baseline="0" dirty="0" err="1">
                <a:latin typeface="Montserrat" pitchFamily="2" charset="77"/>
              </a:rPr>
              <a:t>amet</a:t>
            </a:r>
            <a:r>
              <a:rPr lang="en-US" sz="1294" baseline="0" dirty="0">
                <a:latin typeface="Montserrat" pitchFamily="2" charset="77"/>
              </a:rPr>
              <a:t>, </a:t>
            </a:r>
            <a:r>
              <a:rPr lang="en-US" sz="1294" baseline="0" dirty="0" err="1">
                <a:latin typeface="Montserrat" pitchFamily="2" charset="77"/>
              </a:rPr>
              <a:t>consectetuer</a:t>
            </a:r>
            <a:r>
              <a:rPr lang="en-US" sz="1294" baseline="0" dirty="0">
                <a:latin typeface="Montserrat" pitchFamily="2" charset="77"/>
              </a:rPr>
              <a:t> </a:t>
            </a:r>
            <a:r>
              <a:rPr lang="en-US" sz="1294" baseline="0" dirty="0" err="1">
                <a:latin typeface="Montserrat" pitchFamily="2" charset="77"/>
              </a:rPr>
              <a:t>adipiscing</a:t>
            </a:r>
            <a:r>
              <a:rPr lang="en-US" sz="1294" baseline="0" dirty="0">
                <a:latin typeface="Montserrat" pitchFamily="2" charset="77"/>
              </a:rPr>
              <a:t> </a:t>
            </a:r>
            <a:r>
              <a:rPr lang="en-US" sz="1294" baseline="0" dirty="0" err="1">
                <a:latin typeface="Montserrat" pitchFamily="2" charset="77"/>
              </a:rPr>
              <a:t>elit</a:t>
            </a:r>
            <a:r>
              <a:rPr lang="en-US" sz="1294" baseline="0" dirty="0">
                <a:latin typeface="Montserrat" pitchFamily="2" charset="77"/>
              </a:rPr>
              <a:t>. Maecenas </a:t>
            </a:r>
            <a:r>
              <a:rPr lang="en-US" sz="1294" baseline="0" dirty="0" err="1">
                <a:latin typeface="Montserrat" pitchFamily="2" charset="77"/>
              </a:rPr>
              <a:t>porttitor</a:t>
            </a:r>
            <a:r>
              <a:rPr lang="en-US" sz="1294" baseline="0" dirty="0">
                <a:latin typeface="Montserrat" pitchFamily="2" charset="77"/>
              </a:rPr>
              <a:t> </a:t>
            </a:r>
            <a:r>
              <a:rPr lang="en-US" sz="1294" baseline="0" dirty="0" err="1">
                <a:latin typeface="Montserrat" pitchFamily="2" charset="77"/>
              </a:rPr>
              <a:t>congue</a:t>
            </a:r>
            <a:r>
              <a:rPr lang="en-US" sz="1294" baseline="0" dirty="0">
                <a:latin typeface="Montserrat" pitchFamily="2" charset="77"/>
              </a:rPr>
              <a:t> </a:t>
            </a:r>
            <a:r>
              <a:rPr lang="en-US" sz="1294" baseline="0" dirty="0" err="1">
                <a:latin typeface="Montserrat" pitchFamily="2" charset="77"/>
              </a:rPr>
              <a:t>massa</a:t>
            </a:r>
            <a:r>
              <a:rPr lang="en-US" sz="1294" baseline="0" dirty="0">
                <a:latin typeface="Montserrat" pitchFamily="2" charset="77"/>
              </a:rPr>
              <a:t>. Fusce posuere, magna sed pulvinar</a:t>
            </a:r>
          </a:p>
          <a:p>
            <a:pPr lvl="0"/>
            <a:endParaRPr lang="en-US" sz="1294" baseline="0" dirty="0">
              <a:latin typeface="Montserrat" pitchFamily="2" charset="77"/>
            </a:endParaRPr>
          </a:p>
        </p:txBody>
      </p:sp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D0F155E3-C70E-A447-8282-55B608F8DB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3059" y="12600709"/>
            <a:ext cx="3845859" cy="353291"/>
          </a:xfrm>
        </p:spPr>
        <p:txBody>
          <a:bodyPr>
            <a:normAutofit/>
          </a:bodyPr>
          <a:lstStyle>
            <a:lvl1pPr marL="0" indent="0">
              <a:buNone/>
              <a:defRPr sz="1294" baseline="0">
                <a:solidFill>
                  <a:srgbClr val="00908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sz="1553" baseline="0" dirty="0">
                <a:latin typeface="Montserrat SemiBold" pitchFamily="2" charset="77"/>
              </a:rPr>
              <a:t>Lorem ipsum dolor sit </a:t>
            </a:r>
            <a:r>
              <a:rPr lang="en-US" sz="1553" baseline="0" dirty="0" err="1">
                <a:latin typeface="Montserrat SemiBold" pitchFamily="2" charset="77"/>
              </a:rPr>
              <a:t>amet</a:t>
            </a:r>
            <a:endParaRPr lang="en-US" dirty="0"/>
          </a:p>
        </p:txBody>
      </p:sp>
      <p:sp>
        <p:nvSpPr>
          <p:cNvPr id="15" name="Text Placeholder 45">
            <a:extLst>
              <a:ext uri="{FF2B5EF4-FFF2-40B4-BE49-F238E27FC236}">
                <a16:creationId xmlns:a16="http://schemas.microsoft.com/office/drawing/2014/main" id="{75E5A25D-DF45-B740-8D87-D6EA65C21E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3059" y="13071764"/>
            <a:ext cx="3254188" cy="1295400"/>
          </a:xfrm>
        </p:spPr>
        <p:txBody>
          <a:bodyPr>
            <a:normAutofit/>
          </a:bodyPr>
          <a:lstStyle>
            <a:lvl1pPr marL="0" indent="0">
              <a:buNone/>
              <a:defRPr sz="1294" baseline="0">
                <a:latin typeface="Montserrat" pitchFamily="2" charset="77"/>
              </a:defRPr>
            </a:lvl1pPr>
          </a:lstStyle>
          <a:p>
            <a:pPr lvl="0"/>
            <a:r>
              <a:rPr lang="en-US" sz="1294" baseline="0" dirty="0">
                <a:latin typeface="Montserrat" pitchFamily="2" charset="77"/>
              </a:rPr>
              <a:t>Lorem ipsum dolor sit amet, consectetuer adipiscing elit. Maecenas porttitor congue massa. Fusce posuere, magna sed pulvinar</a:t>
            </a:r>
          </a:p>
        </p:txBody>
      </p:sp>
      <p:sp>
        <p:nvSpPr>
          <p:cNvPr id="16" name="Text Placeholder 49">
            <a:extLst>
              <a:ext uri="{FF2B5EF4-FFF2-40B4-BE49-F238E27FC236}">
                <a16:creationId xmlns:a16="http://schemas.microsoft.com/office/drawing/2014/main" id="{918334E5-26BE-814E-BAB3-193D004A23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3059" y="1884218"/>
            <a:ext cx="3944471" cy="25908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65" baseline="0">
                <a:solidFill>
                  <a:srgbClr val="3B1C0E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sz="1165" baseline="0" dirty="0">
                <a:solidFill>
                  <a:srgbClr val="3B1C0E"/>
                </a:solidFill>
                <a:latin typeface="Montserrat" pitchFamily="2" charset="77"/>
              </a:rPr>
              <a:t>Lorem ipsum dolor sit amet, consectetuer adipiscing elit. Maecenas porttitor congue massa. Fusce posuere, magna sed pulvinar ultricies, purus lectus malesuada libero, sit </a:t>
            </a:r>
            <a:r>
              <a:rPr lang="en-US" sz="1165" baseline="0" dirty="0" err="1">
                <a:solidFill>
                  <a:srgbClr val="3B1C0E"/>
                </a:solidFill>
                <a:latin typeface="Montserrat" pitchFamily="2" charset="77"/>
              </a:rPr>
              <a:t>amet</a:t>
            </a:r>
            <a:r>
              <a:rPr lang="en-US" sz="1165" baseline="0" dirty="0">
                <a:solidFill>
                  <a:srgbClr val="3B1C0E"/>
                </a:solidFill>
                <a:latin typeface="Montserrat" pitchFamily="2" charset="77"/>
              </a:rPr>
              <a:t> commodo magna eros quis </a:t>
            </a:r>
            <a:r>
              <a:rPr lang="en-US" sz="1165" baseline="0" dirty="0" err="1">
                <a:solidFill>
                  <a:srgbClr val="3B1C0E"/>
                </a:solidFill>
                <a:latin typeface="Montserrat" pitchFamily="2" charset="77"/>
              </a:rPr>
              <a:t>urna</a:t>
            </a:r>
            <a:r>
              <a:rPr lang="en-US" sz="1165" baseline="0" dirty="0">
                <a:solidFill>
                  <a:srgbClr val="3B1C0E"/>
                </a:solidFill>
                <a:latin typeface="Montserrat" pitchFamily="2" charset="77"/>
              </a:rPr>
              <a:t>. Lorem ipsum dolor sit amet, consectetuer adipiscing elit. Maecenas porttitor congue massa. Fusce posuere, magna sed pulvinar ultricies, purus lectus malesuada libero, sit amet commodo magna eros quis </a:t>
            </a:r>
            <a:r>
              <a:rPr lang="en-US" sz="1165" baseline="0" dirty="0" err="1">
                <a:solidFill>
                  <a:srgbClr val="3B1C0E"/>
                </a:solidFill>
                <a:latin typeface="Montserrat" pitchFamily="2" charset="77"/>
              </a:rPr>
              <a:t>urna</a:t>
            </a:r>
            <a:r>
              <a:rPr lang="en-US" sz="1165" baseline="0" dirty="0">
                <a:solidFill>
                  <a:srgbClr val="3B1C0E"/>
                </a:solidFill>
                <a:latin typeface="Montserrat" pitchFamily="2" charset="77"/>
              </a:rPr>
              <a:t>. Lorem ipsum dolor sit amet, consectetuer adipiscing elit. Maecenas porttitor congue massa. </a:t>
            </a:r>
          </a:p>
          <a:p>
            <a:pPr lvl="0"/>
            <a:endParaRPr lang="en-US" sz="1165" baseline="0" dirty="0">
              <a:solidFill>
                <a:srgbClr val="3B1C0E"/>
              </a:solidFill>
              <a:latin typeface="Montserrat" pitchFamily="2" charset="77"/>
            </a:endParaRPr>
          </a:p>
          <a:p>
            <a:pPr lvl="0"/>
            <a:endParaRPr lang="en-US" sz="1165" baseline="0" dirty="0">
              <a:solidFill>
                <a:srgbClr val="3B1C0E"/>
              </a:solidFill>
              <a:latin typeface="Montserrat" pitchFamily="2" charset="77"/>
            </a:endParaRPr>
          </a:p>
          <a:p>
            <a:pPr lvl="0"/>
            <a:endParaRPr lang="en-US" sz="1165" baseline="0" dirty="0">
              <a:solidFill>
                <a:srgbClr val="3B1C0E"/>
              </a:solidFill>
              <a:latin typeface="Montserrat" pitchFamily="2" charset="77"/>
            </a:endParaRPr>
          </a:p>
          <a:p>
            <a:pPr lvl="0"/>
            <a:endParaRPr lang="en-US" dirty="0"/>
          </a:p>
        </p:txBody>
      </p:sp>
      <p:sp>
        <p:nvSpPr>
          <p:cNvPr id="17" name="Text Placeholder 49">
            <a:extLst>
              <a:ext uri="{FF2B5EF4-FFF2-40B4-BE49-F238E27FC236}">
                <a16:creationId xmlns:a16="http://schemas.microsoft.com/office/drawing/2014/main" id="{AFD9AAF2-F704-1C4E-A129-D15BBA650F3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059" y="9538855"/>
            <a:ext cx="3944471" cy="2473036"/>
          </a:xfrm>
        </p:spPr>
        <p:txBody>
          <a:bodyPr>
            <a:normAutofit/>
          </a:bodyPr>
          <a:lstStyle>
            <a:lvl1pPr marL="0" marR="0" indent="0" algn="l" defTabSz="1183325" rtl="0" eaLnBrk="1" fontAlgn="auto" latinLnBrk="0" hangingPunct="1">
              <a:lnSpc>
                <a:spcPct val="90000"/>
              </a:lnSpc>
              <a:spcBef>
                <a:spcPts val="129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65" baseline="0">
                <a:solidFill>
                  <a:srgbClr val="3B1C0E"/>
                </a:solidFill>
                <a:latin typeface="Montserrat" pitchFamily="2" charset="77"/>
              </a:defRPr>
            </a:lvl1pPr>
          </a:lstStyle>
          <a:p>
            <a:pPr marL="0" marR="0" lvl="0" indent="0" algn="l" defTabSz="1183325" rtl="0" eaLnBrk="1" fontAlgn="auto" latinLnBrk="0" hangingPunct="1">
              <a:lnSpc>
                <a:spcPct val="90000"/>
              </a:lnSpc>
              <a:spcBef>
                <a:spcPts val="129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165" baseline="0" dirty="0">
                <a:solidFill>
                  <a:srgbClr val="3B1C0E"/>
                </a:solidFill>
                <a:latin typeface="Montserrat" pitchFamily="2" charset="77"/>
              </a:rPr>
              <a:t>Lorem ipsum dolor sit </a:t>
            </a:r>
            <a:r>
              <a:rPr lang="en-US" sz="1165" baseline="0" dirty="0" err="1">
                <a:solidFill>
                  <a:srgbClr val="3B1C0E"/>
                </a:solidFill>
                <a:latin typeface="Montserrat" pitchFamily="2" charset="77"/>
              </a:rPr>
              <a:t>amet</a:t>
            </a:r>
            <a:r>
              <a:rPr lang="en-US" sz="1165" baseline="0" dirty="0">
                <a:solidFill>
                  <a:srgbClr val="3B1C0E"/>
                </a:solidFill>
                <a:latin typeface="Montserrat" pitchFamily="2" charset="77"/>
              </a:rPr>
              <a:t>, </a:t>
            </a:r>
            <a:r>
              <a:rPr lang="en-US" sz="1165" baseline="0" dirty="0" err="1">
                <a:solidFill>
                  <a:srgbClr val="3B1C0E"/>
                </a:solidFill>
                <a:latin typeface="Montserrat" pitchFamily="2" charset="77"/>
              </a:rPr>
              <a:t>consectetuer</a:t>
            </a:r>
            <a:r>
              <a:rPr lang="en-US" sz="1165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1165" baseline="0" dirty="0" err="1">
                <a:solidFill>
                  <a:srgbClr val="3B1C0E"/>
                </a:solidFill>
                <a:latin typeface="Montserrat" pitchFamily="2" charset="77"/>
              </a:rPr>
              <a:t>adipiscing</a:t>
            </a:r>
            <a:r>
              <a:rPr lang="en-US" sz="1165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1165" baseline="0" dirty="0" err="1">
                <a:solidFill>
                  <a:srgbClr val="3B1C0E"/>
                </a:solidFill>
                <a:latin typeface="Montserrat" pitchFamily="2" charset="77"/>
              </a:rPr>
              <a:t>elit</a:t>
            </a:r>
            <a:r>
              <a:rPr lang="en-US" sz="1165" baseline="0" dirty="0">
                <a:solidFill>
                  <a:srgbClr val="3B1C0E"/>
                </a:solidFill>
                <a:latin typeface="Montserrat" pitchFamily="2" charset="77"/>
              </a:rPr>
              <a:t>. Maecenas </a:t>
            </a:r>
            <a:r>
              <a:rPr lang="en-US" sz="1165" baseline="0" dirty="0" err="1">
                <a:solidFill>
                  <a:srgbClr val="3B1C0E"/>
                </a:solidFill>
                <a:latin typeface="Montserrat" pitchFamily="2" charset="77"/>
              </a:rPr>
              <a:t>porttitor</a:t>
            </a:r>
            <a:r>
              <a:rPr lang="en-US" sz="1165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1165" baseline="0" dirty="0" err="1">
                <a:solidFill>
                  <a:srgbClr val="3B1C0E"/>
                </a:solidFill>
                <a:latin typeface="Montserrat" pitchFamily="2" charset="77"/>
              </a:rPr>
              <a:t>congue</a:t>
            </a:r>
            <a:r>
              <a:rPr lang="en-US" sz="1165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1165" baseline="0" dirty="0" err="1">
                <a:solidFill>
                  <a:srgbClr val="3B1C0E"/>
                </a:solidFill>
                <a:latin typeface="Montserrat" pitchFamily="2" charset="77"/>
              </a:rPr>
              <a:t>massa</a:t>
            </a:r>
            <a:r>
              <a:rPr lang="en-US" sz="1165" baseline="0" dirty="0">
                <a:solidFill>
                  <a:srgbClr val="3B1C0E"/>
                </a:solidFill>
                <a:latin typeface="Montserrat" pitchFamily="2" charset="77"/>
              </a:rPr>
              <a:t>. </a:t>
            </a:r>
            <a:r>
              <a:rPr lang="en-US" sz="1165" baseline="0" dirty="0" err="1">
                <a:solidFill>
                  <a:srgbClr val="3B1C0E"/>
                </a:solidFill>
                <a:latin typeface="Montserrat" pitchFamily="2" charset="77"/>
              </a:rPr>
              <a:t>Fusce</a:t>
            </a:r>
            <a:r>
              <a:rPr lang="en-US" sz="1165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1165" baseline="0" dirty="0" err="1">
                <a:solidFill>
                  <a:srgbClr val="3B1C0E"/>
                </a:solidFill>
                <a:latin typeface="Montserrat" pitchFamily="2" charset="77"/>
              </a:rPr>
              <a:t>posuere</a:t>
            </a:r>
            <a:r>
              <a:rPr lang="en-US" sz="1165" baseline="0" dirty="0">
                <a:solidFill>
                  <a:srgbClr val="3B1C0E"/>
                </a:solidFill>
                <a:latin typeface="Montserrat" pitchFamily="2" charset="77"/>
              </a:rPr>
              <a:t>, magna sed pulvinar </a:t>
            </a:r>
            <a:r>
              <a:rPr lang="en-US" sz="1165" baseline="0" dirty="0" err="1">
                <a:solidFill>
                  <a:srgbClr val="3B1C0E"/>
                </a:solidFill>
                <a:latin typeface="Montserrat" pitchFamily="2" charset="77"/>
              </a:rPr>
              <a:t>ultricies</a:t>
            </a:r>
            <a:r>
              <a:rPr lang="en-US" sz="1165" baseline="0" dirty="0">
                <a:solidFill>
                  <a:srgbClr val="3B1C0E"/>
                </a:solidFill>
                <a:latin typeface="Montserrat" pitchFamily="2" charset="77"/>
              </a:rPr>
              <a:t>, </a:t>
            </a:r>
            <a:r>
              <a:rPr lang="en-US" sz="1165" baseline="0" dirty="0" err="1">
                <a:solidFill>
                  <a:srgbClr val="3B1C0E"/>
                </a:solidFill>
                <a:latin typeface="Montserrat" pitchFamily="2" charset="77"/>
              </a:rPr>
              <a:t>purus</a:t>
            </a:r>
            <a:r>
              <a:rPr lang="en-US" sz="1165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1165" baseline="0" dirty="0" err="1">
                <a:solidFill>
                  <a:srgbClr val="3B1C0E"/>
                </a:solidFill>
                <a:latin typeface="Montserrat" pitchFamily="2" charset="77"/>
              </a:rPr>
              <a:t>lectus</a:t>
            </a:r>
            <a:r>
              <a:rPr lang="en-US" sz="1165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1165" baseline="0" dirty="0" err="1">
                <a:solidFill>
                  <a:srgbClr val="3B1C0E"/>
                </a:solidFill>
                <a:latin typeface="Montserrat" pitchFamily="2" charset="77"/>
              </a:rPr>
              <a:t>malesuada</a:t>
            </a:r>
            <a:r>
              <a:rPr lang="en-US" sz="1165" baseline="0" dirty="0">
                <a:solidFill>
                  <a:srgbClr val="3B1C0E"/>
                </a:solidFill>
                <a:latin typeface="Montserrat" pitchFamily="2" charset="77"/>
              </a:rPr>
              <a:t> libero, sit </a:t>
            </a:r>
            <a:r>
              <a:rPr lang="en-US" sz="1165" baseline="0" dirty="0" err="1">
                <a:solidFill>
                  <a:srgbClr val="3B1C0E"/>
                </a:solidFill>
                <a:latin typeface="Montserrat" pitchFamily="2" charset="77"/>
              </a:rPr>
              <a:t>amet</a:t>
            </a:r>
            <a:r>
              <a:rPr lang="en-US" sz="1165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1165" baseline="0" dirty="0" err="1">
                <a:solidFill>
                  <a:srgbClr val="3B1C0E"/>
                </a:solidFill>
                <a:latin typeface="Montserrat" pitchFamily="2" charset="77"/>
              </a:rPr>
              <a:t>commodo</a:t>
            </a:r>
            <a:r>
              <a:rPr lang="en-US" sz="1165" baseline="0" dirty="0">
                <a:solidFill>
                  <a:srgbClr val="3B1C0E"/>
                </a:solidFill>
                <a:latin typeface="Montserrat" pitchFamily="2" charset="77"/>
              </a:rPr>
              <a:t> magna eros </a:t>
            </a:r>
            <a:r>
              <a:rPr lang="en-US" sz="1165" baseline="0" dirty="0" err="1">
                <a:solidFill>
                  <a:srgbClr val="3B1C0E"/>
                </a:solidFill>
                <a:latin typeface="Montserrat" pitchFamily="2" charset="77"/>
              </a:rPr>
              <a:t>quis</a:t>
            </a:r>
            <a:r>
              <a:rPr lang="en-US" sz="1165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1165" baseline="0" dirty="0" err="1">
                <a:solidFill>
                  <a:srgbClr val="3B1C0E"/>
                </a:solidFill>
                <a:latin typeface="Montserrat" pitchFamily="2" charset="77"/>
              </a:rPr>
              <a:t>urna</a:t>
            </a:r>
            <a:r>
              <a:rPr lang="en-US" sz="1165" baseline="0" dirty="0">
                <a:solidFill>
                  <a:srgbClr val="3B1C0E"/>
                </a:solidFill>
                <a:latin typeface="Montserrat" pitchFamily="2" charset="77"/>
              </a:rPr>
              <a:t>. Lorem ipsum dolor sit </a:t>
            </a:r>
            <a:r>
              <a:rPr lang="en-US" sz="1165" baseline="0" dirty="0" err="1">
                <a:solidFill>
                  <a:srgbClr val="3B1C0E"/>
                </a:solidFill>
                <a:latin typeface="Montserrat" pitchFamily="2" charset="77"/>
              </a:rPr>
              <a:t>amet</a:t>
            </a:r>
            <a:r>
              <a:rPr lang="en-US" sz="1165" baseline="0" dirty="0">
                <a:solidFill>
                  <a:srgbClr val="3B1C0E"/>
                </a:solidFill>
                <a:latin typeface="Montserrat" pitchFamily="2" charset="77"/>
              </a:rPr>
              <a:t>, </a:t>
            </a:r>
            <a:r>
              <a:rPr lang="en-US" sz="1165" baseline="0" dirty="0" err="1">
                <a:solidFill>
                  <a:srgbClr val="3B1C0E"/>
                </a:solidFill>
                <a:latin typeface="Montserrat" pitchFamily="2" charset="77"/>
              </a:rPr>
              <a:t>consectetuer</a:t>
            </a:r>
            <a:r>
              <a:rPr lang="en-US" sz="1165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1165" baseline="0" dirty="0" err="1">
                <a:solidFill>
                  <a:srgbClr val="3B1C0E"/>
                </a:solidFill>
                <a:latin typeface="Montserrat" pitchFamily="2" charset="77"/>
              </a:rPr>
              <a:t>adipiscing</a:t>
            </a:r>
            <a:r>
              <a:rPr lang="en-US" sz="1165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1165" baseline="0" dirty="0" err="1">
                <a:solidFill>
                  <a:srgbClr val="3B1C0E"/>
                </a:solidFill>
                <a:latin typeface="Montserrat" pitchFamily="2" charset="77"/>
              </a:rPr>
              <a:t>elit</a:t>
            </a:r>
            <a:r>
              <a:rPr lang="en-US" sz="1165" baseline="0" dirty="0">
                <a:solidFill>
                  <a:srgbClr val="3B1C0E"/>
                </a:solidFill>
                <a:latin typeface="Montserrat" pitchFamily="2" charset="77"/>
              </a:rPr>
              <a:t>. Maecenas </a:t>
            </a:r>
            <a:r>
              <a:rPr lang="en-US" sz="1165" baseline="0" dirty="0" err="1">
                <a:solidFill>
                  <a:srgbClr val="3B1C0E"/>
                </a:solidFill>
                <a:latin typeface="Montserrat" pitchFamily="2" charset="77"/>
              </a:rPr>
              <a:t>porttitor</a:t>
            </a:r>
            <a:r>
              <a:rPr lang="en-US" sz="1165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1165" baseline="0" dirty="0" err="1">
                <a:solidFill>
                  <a:srgbClr val="3B1C0E"/>
                </a:solidFill>
                <a:latin typeface="Montserrat" pitchFamily="2" charset="77"/>
              </a:rPr>
              <a:t>congue</a:t>
            </a:r>
            <a:r>
              <a:rPr lang="en-US" sz="1165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1165" baseline="0" dirty="0" err="1">
                <a:solidFill>
                  <a:srgbClr val="3B1C0E"/>
                </a:solidFill>
                <a:latin typeface="Montserrat" pitchFamily="2" charset="77"/>
              </a:rPr>
              <a:t>massa</a:t>
            </a:r>
            <a:r>
              <a:rPr lang="en-US" sz="1165" baseline="0" dirty="0">
                <a:solidFill>
                  <a:srgbClr val="3B1C0E"/>
                </a:solidFill>
                <a:latin typeface="Montserrat" pitchFamily="2" charset="77"/>
              </a:rPr>
              <a:t>. </a:t>
            </a:r>
            <a:r>
              <a:rPr lang="en-US" sz="1165" baseline="0" dirty="0" err="1">
                <a:solidFill>
                  <a:srgbClr val="3B1C0E"/>
                </a:solidFill>
                <a:latin typeface="Montserrat" pitchFamily="2" charset="77"/>
              </a:rPr>
              <a:t>Fusce</a:t>
            </a:r>
            <a:r>
              <a:rPr lang="en-US" sz="1165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1165" baseline="0" dirty="0" err="1">
                <a:solidFill>
                  <a:srgbClr val="3B1C0E"/>
                </a:solidFill>
                <a:latin typeface="Montserrat" pitchFamily="2" charset="77"/>
              </a:rPr>
              <a:t>posuere</a:t>
            </a:r>
            <a:r>
              <a:rPr lang="en-US" sz="1165" baseline="0" dirty="0">
                <a:solidFill>
                  <a:srgbClr val="3B1C0E"/>
                </a:solidFill>
                <a:latin typeface="Montserrat" pitchFamily="2" charset="77"/>
              </a:rPr>
              <a:t>, magna sed pulvinar </a:t>
            </a:r>
            <a:r>
              <a:rPr lang="en-US" sz="1165" baseline="0" dirty="0" err="1">
                <a:solidFill>
                  <a:srgbClr val="3B1C0E"/>
                </a:solidFill>
                <a:latin typeface="Montserrat" pitchFamily="2" charset="77"/>
              </a:rPr>
              <a:t>ultricies</a:t>
            </a:r>
            <a:r>
              <a:rPr lang="en-US" sz="1165" baseline="0" dirty="0">
                <a:solidFill>
                  <a:srgbClr val="3B1C0E"/>
                </a:solidFill>
                <a:latin typeface="Montserrat" pitchFamily="2" charset="77"/>
              </a:rPr>
              <a:t>, </a:t>
            </a:r>
            <a:r>
              <a:rPr lang="en-US" sz="1165" baseline="0" dirty="0" err="1">
                <a:solidFill>
                  <a:srgbClr val="3B1C0E"/>
                </a:solidFill>
                <a:latin typeface="Montserrat" pitchFamily="2" charset="77"/>
              </a:rPr>
              <a:t>purus</a:t>
            </a:r>
            <a:r>
              <a:rPr lang="en-US" sz="1165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1165" baseline="0" dirty="0" err="1">
                <a:solidFill>
                  <a:srgbClr val="3B1C0E"/>
                </a:solidFill>
                <a:latin typeface="Montserrat" pitchFamily="2" charset="77"/>
              </a:rPr>
              <a:t>lectus</a:t>
            </a:r>
            <a:r>
              <a:rPr lang="en-US" sz="1165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1165" baseline="0" dirty="0" err="1">
                <a:solidFill>
                  <a:srgbClr val="3B1C0E"/>
                </a:solidFill>
                <a:latin typeface="Montserrat" pitchFamily="2" charset="77"/>
              </a:rPr>
              <a:t>malesuada</a:t>
            </a:r>
            <a:r>
              <a:rPr lang="en-US" sz="1165" baseline="0" dirty="0">
                <a:solidFill>
                  <a:srgbClr val="3B1C0E"/>
                </a:solidFill>
                <a:latin typeface="Montserrat" pitchFamily="2" charset="77"/>
              </a:rPr>
              <a:t> libero, sit </a:t>
            </a:r>
            <a:r>
              <a:rPr lang="en-US" sz="1165" baseline="0" dirty="0" err="1">
                <a:solidFill>
                  <a:srgbClr val="3B1C0E"/>
                </a:solidFill>
                <a:latin typeface="Montserrat" pitchFamily="2" charset="77"/>
              </a:rPr>
              <a:t>amet</a:t>
            </a:r>
            <a:r>
              <a:rPr lang="en-US" sz="1165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1165" baseline="0" dirty="0" err="1">
                <a:solidFill>
                  <a:srgbClr val="3B1C0E"/>
                </a:solidFill>
                <a:latin typeface="Montserrat" pitchFamily="2" charset="77"/>
              </a:rPr>
              <a:t>commodo</a:t>
            </a:r>
            <a:r>
              <a:rPr lang="en-US" sz="1165" baseline="0" dirty="0">
                <a:solidFill>
                  <a:srgbClr val="3B1C0E"/>
                </a:solidFill>
                <a:latin typeface="Montserrat" pitchFamily="2" charset="77"/>
              </a:rPr>
              <a:t> magna eros </a:t>
            </a:r>
            <a:r>
              <a:rPr lang="en-US" sz="1165" baseline="0" dirty="0" err="1">
                <a:solidFill>
                  <a:srgbClr val="3B1C0E"/>
                </a:solidFill>
                <a:latin typeface="Montserrat" pitchFamily="2" charset="77"/>
              </a:rPr>
              <a:t>quis</a:t>
            </a:r>
            <a:r>
              <a:rPr lang="en-US" sz="1165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1165" baseline="0" dirty="0" err="1">
                <a:solidFill>
                  <a:srgbClr val="3B1C0E"/>
                </a:solidFill>
                <a:latin typeface="Montserrat" pitchFamily="2" charset="77"/>
              </a:rPr>
              <a:t>urna</a:t>
            </a:r>
            <a:r>
              <a:rPr lang="en-US" sz="1165" baseline="0" dirty="0">
                <a:solidFill>
                  <a:srgbClr val="3B1C0E"/>
                </a:solidFill>
                <a:latin typeface="Montserrat" pitchFamily="2" charset="77"/>
              </a:rPr>
              <a:t>. Lorem ipsum dolor sit </a:t>
            </a:r>
            <a:r>
              <a:rPr lang="en-US" sz="1165" baseline="0" dirty="0" err="1">
                <a:solidFill>
                  <a:srgbClr val="3B1C0E"/>
                </a:solidFill>
                <a:latin typeface="Montserrat" pitchFamily="2" charset="77"/>
              </a:rPr>
              <a:t>amet</a:t>
            </a:r>
            <a:r>
              <a:rPr lang="en-US" sz="1165" baseline="0" dirty="0">
                <a:solidFill>
                  <a:srgbClr val="3B1C0E"/>
                </a:solidFill>
                <a:latin typeface="Montserrat" pitchFamily="2" charset="77"/>
              </a:rPr>
              <a:t>, </a:t>
            </a:r>
            <a:r>
              <a:rPr lang="en-US" sz="1165" baseline="0" dirty="0" err="1">
                <a:solidFill>
                  <a:srgbClr val="3B1C0E"/>
                </a:solidFill>
                <a:latin typeface="Montserrat" pitchFamily="2" charset="77"/>
              </a:rPr>
              <a:t>consectetuer</a:t>
            </a:r>
            <a:r>
              <a:rPr lang="en-US" sz="1165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1165" baseline="0" dirty="0" err="1">
                <a:solidFill>
                  <a:srgbClr val="3B1C0E"/>
                </a:solidFill>
                <a:latin typeface="Montserrat" pitchFamily="2" charset="77"/>
              </a:rPr>
              <a:t>adipiscing</a:t>
            </a:r>
            <a:r>
              <a:rPr lang="en-US" sz="1165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1165" baseline="0" dirty="0" err="1">
                <a:solidFill>
                  <a:srgbClr val="3B1C0E"/>
                </a:solidFill>
                <a:latin typeface="Montserrat" pitchFamily="2" charset="77"/>
              </a:rPr>
              <a:t>elit</a:t>
            </a:r>
            <a:r>
              <a:rPr lang="en-US" sz="1165" baseline="0" dirty="0">
                <a:solidFill>
                  <a:srgbClr val="3B1C0E"/>
                </a:solidFill>
                <a:latin typeface="Montserrat" pitchFamily="2" charset="77"/>
              </a:rPr>
              <a:t>. Maecenas </a:t>
            </a:r>
            <a:r>
              <a:rPr lang="en-US" sz="1165" baseline="0" dirty="0" err="1">
                <a:solidFill>
                  <a:srgbClr val="3B1C0E"/>
                </a:solidFill>
                <a:latin typeface="Montserrat" pitchFamily="2" charset="77"/>
              </a:rPr>
              <a:t>porttitor</a:t>
            </a:r>
            <a:r>
              <a:rPr lang="en-US" sz="1165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1165" baseline="0" dirty="0" err="1">
                <a:solidFill>
                  <a:srgbClr val="3B1C0E"/>
                </a:solidFill>
                <a:latin typeface="Montserrat" pitchFamily="2" charset="77"/>
              </a:rPr>
              <a:t>congue</a:t>
            </a:r>
            <a:r>
              <a:rPr lang="en-US" sz="1165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1165" baseline="0" dirty="0" err="1">
                <a:solidFill>
                  <a:srgbClr val="3B1C0E"/>
                </a:solidFill>
                <a:latin typeface="Montserrat" pitchFamily="2" charset="77"/>
              </a:rPr>
              <a:t>massa</a:t>
            </a:r>
            <a:r>
              <a:rPr lang="en-US" sz="1165" baseline="0" dirty="0">
                <a:solidFill>
                  <a:srgbClr val="3B1C0E"/>
                </a:solidFill>
                <a:latin typeface="Montserrat" pitchFamily="2" charset="77"/>
              </a:rPr>
              <a:t>. </a:t>
            </a:r>
          </a:p>
          <a:p>
            <a:pPr lvl="0"/>
            <a:endParaRPr lang="en-US" sz="1165" baseline="0" dirty="0">
              <a:solidFill>
                <a:srgbClr val="3B1C0E"/>
              </a:solidFill>
              <a:latin typeface="Montserrat" pitchFamily="2" charset="77"/>
            </a:endParaRP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55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_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135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yer_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k object 17">
            <a:extLst>
              <a:ext uri="{FF2B5EF4-FFF2-40B4-BE49-F238E27FC236}">
                <a16:creationId xmlns:a16="http://schemas.microsoft.com/office/drawing/2014/main" id="{45D6C4D0-BB59-3046-A1BF-19B40869940D}"/>
              </a:ext>
            </a:extLst>
          </p:cNvPr>
          <p:cNvSpPr/>
          <p:nvPr userDrawn="1"/>
        </p:nvSpPr>
        <p:spPr>
          <a:xfrm>
            <a:off x="0" y="-4271"/>
            <a:ext cx="10085422" cy="2473036"/>
          </a:xfrm>
          <a:custGeom>
            <a:avLst/>
            <a:gdLst/>
            <a:ahLst/>
            <a:cxnLst/>
            <a:rect l="l" t="t" r="r" b="b"/>
            <a:pathLst>
              <a:path w="7772400" h="1170939">
                <a:moveTo>
                  <a:pt x="0" y="1170432"/>
                </a:moveTo>
                <a:lnTo>
                  <a:pt x="7772400" y="1170432"/>
                </a:lnTo>
                <a:lnTo>
                  <a:pt x="7772400" y="0"/>
                </a:lnTo>
                <a:lnTo>
                  <a:pt x="0" y="0"/>
                </a:lnTo>
                <a:lnTo>
                  <a:pt x="0" y="1170432"/>
                </a:lnTo>
                <a:close/>
              </a:path>
            </a:pathLst>
          </a:custGeom>
          <a:solidFill>
            <a:srgbClr val="FFDC27"/>
          </a:solidFill>
        </p:spPr>
        <p:txBody>
          <a:bodyPr wrap="square" lIns="0" tIns="0" rIns="0" bIns="0" rtlCol="0"/>
          <a:lstStyle/>
          <a:p>
            <a:endParaRPr sz="3344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8408100-F4F1-9C41-A4E1-B5D82C117F7D}"/>
              </a:ext>
            </a:extLst>
          </p:cNvPr>
          <p:cNvSpPr txBox="1">
            <a:spLocks/>
          </p:cNvSpPr>
          <p:nvPr userDrawn="1"/>
        </p:nvSpPr>
        <p:spPr>
          <a:xfrm>
            <a:off x="690282" y="3236364"/>
            <a:ext cx="6311153" cy="82434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baseline="0">
                <a:solidFill>
                  <a:srgbClr val="009081"/>
                </a:solidFill>
                <a:latin typeface="Montserrat-SemiBold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141" b="0" i="0" dirty="0">
                <a:latin typeface="Montserrat Medium" pitchFamily="2" charset="77"/>
              </a:rPr>
              <a:t>Lorem ipsum dolor sit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DA20AFC3-8660-5246-BB60-7FF2470F2D3E}"/>
              </a:ext>
            </a:extLst>
          </p:cNvPr>
          <p:cNvSpPr txBox="1">
            <a:spLocks/>
          </p:cNvSpPr>
          <p:nvPr userDrawn="1"/>
        </p:nvSpPr>
        <p:spPr>
          <a:xfrm>
            <a:off x="690283" y="4357255"/>
            <a:ext cx="3155576" cy="5888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rgbClr val="3B1C0E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sz="2588" dirty="0"/>
              <a:t>Lorem ipsum dolor sit </a:t>
            </a:r>
            <a:r>
              <a:rPr lang="en-US" sz="2588" dirty="0" err="1"/>
              <a:t>amet</a:t>
            </a:r>
            <a:endParaRPr lang="en-US" sz="2588" dirty="0"/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83DE1A71-FC96-E142-9E1B-945AA770BE32}"/>
              </a:ext>
            </a:extLst>
          </p:cNvPr>
          <p:cNvSpPr txBox="1">
            <a:spLocks/>
          </p:cNvSpPr>
          <p:nvPr userDrawn="1"/>
        </p:nvSpPr>
        <p:spPr>
          <a:xfrm>
            <a:off x="690283" y="5534891"/>
            <a:ext cx="3155576" cy="78901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/>
            <a:r>
              <a:rPr lang="en-US" sz="1294" dirty="0"/>
              <a:t>Lorem ipsum dolor sit </a:t>
            </a:r>
            <a:r>
              <a:rPr lang="en-US" sz="1294" dirty="0" err="1"/>
              <a:t>amet</a:t>
            </a:r>
            <a:r>
              <a:rPr lang="en-US" sz="1294" dirty="0"/>
              <a:t>, </a:t>
            </a:r>
            <a:r>
              <a:rPr lang="en-US" sz="1294" dirty="0" err="1"/>
              <a:t>consectetuer</a:t>
            </a:r>
            <a:r>
              <a:rPr lang="en-US" sz="1294" dirty="0"/>
              <a:t> </a:t>
            </a:r>
            <a:r>
              <a:rPr lang="en-US" sz="1294" dirty="0" err="1"/>
              <a:t>adipiscing</a:t>
            </a:r>
            <a:r>
              <a:rPr lang="en-US" sz="1294" dirty="0"/>
              <a:t> </a:t>
            </a:r>
            <a:r>
              <a:rPr lang="en-US" sz="1294" dirty="0" err="1"/>
              <a:t>elit</a:t>
            </a:r>
            <a:r>
              <a:rPr lang="en-US" sz="1294" dirty="0"/>
              <a:t>. Maecenas </a:t>
            </a:r>
            <a:r>
              <a:rPr lang="en-US" sz="1294" dirty="0" err="1"/>
              <a:t>porttitor</a:t>
            </a:r>
            <a:r>
              <a:rPr lang="en-US" sz="1294" dirty="0"/>
              <a:t> </a:t>
            </a:r>
            <a:r>
              <a:rPr lang="en-US" sz="1294" dirty="0" err="1"/>
              <a:t>congue</a:t>
            </a:r>
            <a:r>
              <a:rPr lang="en-US" sz="1294" dirty="0"/>
              <a:t> </a:t>
            </a:r>
            <a:r>
              <a:rPr lang="en-US" sz="1294" dirty="0" err="1"/>
              <a:t>massa</a:t>
            </a:r>
            <a:r>
              <a:rPr lang="en-US" sz="1294" dirty="0"/>
              <a:t>. </a:t>
            </a:r>
            <a:r>
              <a:rPr lang="en-US" sz="1294" dirty="0" err="1"/>
              <a:t>Fusce</a:t>
            </a:r>
            <a:r>
              <a:rPr lang="en-US" sz="1294" dirty="0"/>
              <a:t> </a:t>
            </a:r>
            <a:r>
              <a:rPr lang="en-US" sz="1294" dirty="0" err="1"/>
              <a:t>posuere</a:t>
            </a:r>
            <a:r>
              <a:rPr lang="en-US" sz="1294" dirty="0"/>
              <a:t>, magna sed pulvinar </a:t>
            </a:r>
            <a:r>
              <a:rPr lang="en-US" sz="1294" dirty="0" err="1"/>
              <a:t>ultricies</a:t>
            </a:r>
            <a:r>
              <a:rPr lang="en-US" sz="1294" dirty="0"/>
              <a:t>, </a:t>
            </a:r>
            <a:r>
              <a:rPr lang="en-US" sz="1294" dirty="0" err="1"/>
              <a:t>purus</a:t>
            </a:r>
            <a:r>
              <a:rPr lang="en-US" sz="1294" dirty="0"/>
              <a:t> </a:t>
            </a:r>
            <a:r>
              <a:rPr lang="en-US" sz="1294" dirty="0" err="1"/>
              <a:t>lectus</a:t>
            </a:r>
            <a:r>
              <a:rPr lang="en-US" sz="1294" dirty="0"/>
              <a:t> </a:t>
            </a:r>
            <a:r>
              <a:rPr lang="en-US" sz="1294" dirty="0" err="1"/>
              <a:t>malesuada</a:t>
            </a:r>
            <a:r>
              <a:rPr lang="en-US" sz="1294" dirty="0"/>
              <a:t> libero, sit </a:t>
            </a:r>
            <a:r>
              <a:rPr lang="en-US" sz="1294" dirty="0" err="1"/>
              <a:t>amet</a:t>
            </a:r>
            <a:r>
              <a:rPr lang="en-US" sz="1294" dirty="0"/>
              <a:t> </a:t>
            </a:r>
            <a:r>
              <a:rPr lang="en-US" sz="1294" dirty="0" err="1"/>
              <a:t>commodo</a:t>
            </a:r>
            <a:r>
              <a:rPr lang="en-US" sz="1294" dirty="0"/>
              <a:t> magna eros </a:t>
            </a:r>
            <a:r>
              <a:rPr lang="en-US" sz="1294" dirty="0" err="1"/>
              <a:t>quis</a:t>
            </a:r>
            <a:r>
              <a:rPr lang="en-US" sz="1294" dirty="0"/>
              <a:t> </a:t>
            </a:r>
            <a:r>
              <a:rPr lang="en-US" sz="1294" dirty="0" err="1"/>
              <a:t>urna</a:t>
            </a:r>
            <a:r>
              <a:rPr lang="en-US" sz="1294" dirty="0"/>
              <a:t>.</a:t>
            </a:r>
          </a:p>
          <a:p>
            <a:pPr lvl="4"/>
            <a:r>
              <a:rPr lang="en-US" sz="1294" dirty="0"/>
              <a:t>Nunc </a:t>
            </a:r>
            <a:r>
              <a:rPr lang="en-US" sz="1294" dirty="0" err="1"/>
              <a:t>viverra</a:t>
            </a:r>
            <a:r>
              <a:rPr lang="en-US" sz="1294" dirty="0"/>
              <a:t> </a:t>
            </a:r>
            <a:r>
              <a:rPr lang="en-US" sz="1294" dirty="0" err="1"/>
              <a:t>imperdiet</a:t>
            </a:r>
            <a:r>
              <a:rPr lang="en-US" sz="1294" dirty="0"/>
              <a:t> </a:t>
            </a:r>
            <a:r>
              <a:rPr lang="en-US" sz="1294" dirty="0" err="1"/>
              <a:t>enim</a:t>
            </a:r>
            <a:r>
              <a:rPr lang="en-US" sz="1294" dirty="0"/>
              <a:t>. </a:t>
            </a:r>
            <a:r>
              <a:rPr lang="en-US" sz="1294" dirty="0" err="1"/>
              <a:t>Fusce</a:t>
            </a:r>
            <a:r>
              <a:rPr lang="en-US" sz="1294" dirty="0"/>
              <a:t> est. </a:t>
            </a:r>
            <a:r>
              <a:rPr lang="en-US" sz="1294" dirty="0" err="1"/>
              <a:t>Vivamus</a:t>
            </a:r>
            <a:r>
              <a:rPr lang="en-US" sz="1294" dirty="0"/>
              <a:t> a </a:t>
            </a:r>
            <a:r>
              <a:rPr lang="en-US" sz="1294" dirty="0" err="1"/>
              <a:t>tellus</a:t>
            </a:r>
            <a:r>
              <a:rPr lang="en-US" sz="1294" dirty="0"/>
              <a:t>.</a:t>
            </a:r>
          </a:p>
          <a:p>
            <a:pPr lvl="4"/>
            <a:r>
              <a:rPr lang="en-US" sz="1294" dirty="0" err="1"/>
              <a:t>Pellentesque</a:t>
            </a:r>
            <a:r>
              <a:rPr lang="en-US" sz="1294" dirty="0"/>
              <a:t> habitant </a:t>
            </a:r>
            <a:r>
              <a:rPr lang="en-US" sz="1294" dirty="0" err="1"/>
              <a:t>morbi</a:t>
            </a:r>
            <a:r>
              <a:rPr lang="en-US" sz="1294" dirty="0"/>
              <a:t> </a:t>
            </a:r>
            <a:r>
              <a:rPr lang="en-US" sz="1294" dirty="0" err="1"/>
              <a:t>tristique</a:t>
            </a:r>
            <a:r>
              <a:rPr lang="en-US" sz="1294" dirty="0"/>
              <a:t> </a:t>
            </a:r>
            <a:r>
              <a:rPr lang="en-US" sz="1294" dirty="0" err="1"/>
              <a:t>senectus</a:t>
            </a:r>
            <a:r>
              <a:rPr lang="en-US" sz="1294" dirty="0"/>
              <a:t> et </a:t>
            </a:r>
            <a:r>
              <a:rPr lang="en-US" sz="1294" dirty="0" err="1"/>
              <a:t>netus</a:t>
            </a:r>
            <a:r>
              <a:rPr lang="en-US" sz="1294" dirty="0"/>
              <a:t> et </a:t>
            </a:r>
            <a:r>
              <a:rPr lang="en-US" sz="1294" dirty="0" err="1"/>
              <a:t>malesuada</a:t>
            </a:r>
            <a:r>
              <a:rPr lang="en-US" sz="1294" dirty="0"/>
              <a:t> fames ac </a:t>
            </a:r>
            <a:r>
              <a:rPr lang="en-US" sz="1294" dirty="0" err="1"/>
              <a:t>turpis</a:t>
            </a:r>
            <a:r>
              <a:rPr lang="en-US" sz="1294" dirty="0"/>
              <a:t> </a:t>
            </a:r>
            <a:r>
              <a:rPr lang="en-US" sz="1294" dirty="0" err="1"/>
              <a:t>egestas</a:t>
            </a:r>
            <a:r>
              <a:rPr lang="en-US" sz="1294" dirty="0"/>
              <a:t>. Proin pharetra </a:t>
            </a:r>
            <a:r>
              <a:rPr lang="en-US" sz="1294" dirty="0" err="1"/>
              <a:t>nonummy</a:t>
            </a:r>
            <a:r>
              <a:rPr lang="en-US" sz="1294" dirty="0"/>
              <a:t> </a:t>
            </a:r>
            <a:r>
              <a:rPr lang="en-US" sz="1294" dirty="0" err="1"/>
              <a:t>pede</a:t>
            </a:r>
            <a:r>
              <a:rPr lang="en-US" sz="1294" dirty="0"/>
              <a:t>. </a:t>
            </a:r>
            <a:r>
              <a:rPr lang="en-US" sz="1294" dirty="0" err="1"/>
              <a:t>Mauris</a:t>
            </a:r>
            <a:r>
              <a:rPr lang="en-US" sz="1294" dirty="0"/>
              <a:t> et </a:t>
            </a:r>
            <a:r>
              <a:rPr lang="en-US" sz="1294" dirty="0" err="1"/>
              <a:t>orci</a:t>
            </a:r>
            <a:r>
              <a:rPr lang="en-US" sz="1294" dirty="0"/>
              <a:t>.</a:t>
            </a:r>
          </a:p>
          <a:p>
            <a:pPr lvl="4"/>
            <a:r>
              <a:rPr lang="en-US" sz="1294" dirty="0"/>
              <a:t>Lorem ipsum dolor sit amet, consectetuer adipiscing </a:t>
            </a:r>
            <a:r>
              <a:rPr lang="en-US" sz="1294" dirty="0" err="1"/>
              <a:t>elit</a:t>
            </a:r>
            <a:r>
              <a:rPr lang="en-US" sz="1294" dirty="0"/>
              <a:t>.</a:t>
            </a:r>
          </a:p>
          <a:p>
            <a:pPr lvl="4"/>
            <a:r>
              <a:rPr lang="en-US" sz="1294" dirty="0"/>
              <a:t>Maecenas porttitor congue massa. Fusce posuere, magna sed pulvinar ultricies, purus lectus malesuada libero, sit amet commodo magna eros quis urna.</a:t>
            </a:r>
          </a:p>
          <a:p>
            <a:pPr lvl="4"/>
            <a:endParaRPr lang="en-US" sz="1294" dirty="0"/>
          </a:p>
          <a:p>
            <a:pPr lvl="4"/>
            <a:endParaRPr lang="en-US" sz="1294" dirty="0"/>
          </a:p>
          <a:p>
            <a:pPr lvl="4"/>
            <a:endParaRPr lang="en-US" sz="1294" dirty="0"/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36EE5590-81DA-8B4A-B409-038928AA19EE}"/>
              </a:ext>
            </a:extLst>
          </p:cNvPr>
          <p:cNvSpPr txBox="1">
            <a:spLocks/>
          </p:cNvSpPr>
          <p:nvPr userDrawn="1"/>
        </p:nvSpPr>
        <p:spPr>
          <a:xfrm>
            <a:off x="684482" y="1059873"/>
            <a:ext cx="8677835" cy="9421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b="0" i="0" kern="1200" baseline="0" smtClean="0">
                <a:solidFill>
                  <a:srgbClr val="3B1C0E"/>
                </a:solidFill>
                <a:effectLst/>
                <a:latin typeface="Montserrat-SemiBold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47" baseline="0" dirty="0">
                <a:solidFill>
                  <a:srgbClr val="3B1C0E"/>
                </a:solidFill>
                <a:latin typeface="Cooper Std Black" panose="0208090304030B020404" pitchFamily="18" charset="77"/>
              </a:rPr>
              <a:t>Lorem ipsum dolor sit</a:t>
            </a:r>
          </a:p>
          <a:p>
            <a:endParaRPr lang="en-US" sz="5176" dirty="0"/>
          </a:p>
        </p:txBody>
      </p:sp>
      <p:pic>
        <p:nvPicPr>
          <p:cNvPr id="17" name="Picture 16" descr="A picture containing circuit, computer&#10;&#10;Description automatically generated">
            <a:extLst>
              <a:ext uri="{FF2B5EF4-FFF2-40B4-BE49-F238E27FC236}">
                <a16:creationId xmlns:a16="http://schemas.microsoft.com/office/drawing/2014/main" id="{EE6E2992-71DF-2C4A-A71D-0A6C6510AA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400" y="1629064"/>
            <a:ext cx="1397000" cy="5318991"/>
          </a:xfrm>
          <a:prstGeom prst="rect">
            <a:avLst/>
          </a:prstGeom>
        </p:spPr>
      </p:pic>
      <p:sp>
        <p:nvSpPr>
          <p:cNvPr id="19" name="object 2">
            <a:extLst>
              <a:ext uri="{FF2B5EF4-FFF2-40B4-BE49-F238E27FC236}">
                <a16:creationId xmlns:a16="http://schemas.microsoft.com/office/drawing/2014/main" id="{7D56E73F-8D8B-2041-9A5E-817B21714B6A}"/>
              </a:ext>
            </a:extLst>
          </p:cNvPr>
          <p:cNvSpPr/>
          <p:nvPr userDrawn="1"/>
        </p:nvSpPr>
        <p:spPr>
          <a:xfrm>
            <a:off x="9226533" y="1530927"/>
            <a:ext cx="841487" cy="11540836"/>
          </a:xfrm>
          <a:custGeom>
            <a:avLst/>
            <a:gdLst/>
            <a:ahLst/>
            <a:cxnLst/>
            <a:rect l="l" t="t" r="r" b="b"/>
            <a:pathLst>
              <a:path w="650240" h="3555365">
                <a:moveTo>
                  <a:pt x="0" y="3554907"/>
                </a:moveTo>
                <a:lnTo>
                  <a:pt x="650227" y="3554907"/>
                </a:lnTo>
                <a:lnTo>
                  <a:pt x="650227" y="0"/>
                </a:lnTo>
                <a:lnTo>
                  <a:pt x="0" y="0"/>
                </a:lnTo>
                <a:lnTo>
                  <a:pt x="0" y="3554907"/>
                </a:lnTo>
                <a:close/>
              </a:path>
            </a:pathLst>
          </a:custGeom>
          <a:solidFill>
            <a:srgbClr val="E56849"/>
          </a:solidFill>
        </p:spPr>
        <p:txBody>
          <a:bodyPr wrap="square" lIns="0" tIns="0" rIns="0" bIns="0" rtlCol="0"/>
          <a:lstStyle/>
          <a:p>
            <a:endParaRPr sz="3344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D3E878E-C130-914D-975E-FB9E084F82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81894" y="4710545"/>
            <a:ext cx="4786779" cy="423949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AB78F1-89DC-5345-8E28-E641F1A07B3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81894" y="9303327"/>
            <a:ext cx="2311213" cy="2590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613D8DC-4B1E-EB42-A785-5266060F47A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47188" y="9303327"/>
            <a:ext cx="2311213" cy="2590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43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yer_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6876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FD801-FD5C-D847-B29A-9020921E1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336AAF-C4C9-9343-8607-5BF43A4E6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8B71-B32B-ED48-942E-60AD817A5A2D}" type="datetimeFigureOut">
              <a:rPr lang="en-US" smtClean="0"/>
              <a:t>9/12/20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A773D-C300-984C-BF4E-7960A64FB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0C77-89E4-1B4F-97AD-03EF2E0B3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A4BA-E3EA-D04A-B846-9B08A4884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07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1C057-761C-594E-8193-BCD8B4322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174" y="3876387"/>
            <a:ext cx="8675782" cy="6464734"/>
          </a:xfrm>
        </p:spPr>
        <p:txBody>
          <a:bodyPr anchor="b"/>
          <a:lstStyle>
            <a:lvl1pPr>
              <a:defRPr sz="776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76C01-0E42-8D4E-95E8-178AB01EF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6174" y="10402455"/>
            <a:ext cx="8675782" cy="3400425"/>
          </a:xfrm>
        </p:spPr>
        <p:txBody>
          <a:bodyPr/>
          <a:lstStyle>
            <a:lvl1pPr marL="0" indent="0">
              <a:buNone/>
              <a:defRPr sz="3106">
                <a:solidFill>
                  <a:schemeClr val="tx1">
                    <a:tint val="75000"/>
                  </a:schemeClr>
                </a:solidFill>
              </a:defRPr>
            </a:lvl1pPr>
            <a:lvl2pPr marL="591663" indent="0">
              <a:buNone/>
              <a:defRPr sz="2588">
                <a:solidFill>
                  <a:schemeClr val="tx1">
                    <a:tint val="75000"/>
                  </a:schemeClr>
                </a:solidFill>
              </a:defRPr>
            </a:lvl2pPr>
            <a:lvl3pPr marL="1183325" indent="0">
              <a:buNone/>
              <a:defRPr sz="2329">
                <a:solidFill>
                  <a:schemeClr val="tx1">
                    <a:tint val="75000"/>
                  </a:schemeClr>
                </a:solidFill>
              </a:defRPr>
            </a:lvl3pPr>
            <a:lvl4pPr marL="1774988" indent="0">
              <a:buNone/>
              <a:defRPr sz="2071">
                <a:solidFill>
                  <a:schemeClr val="tx1">
                    <a:tint val="75000"/>
                  </a:schemeClr>
                </a:solidFill>
              </a:defRPr>
            </a:lvl4pPr>
            <a:lvl5pPr marL="2366650" indent="0">
              <a:buNone/>
              <a:defRPr sz="2071">
                <a:solidFill>
                  <a:schemeClr val="tx1">
                    <a:tint val="75000"/>
                  </a:schemeClr>
                </a:solidFill>
              </a:defRPr>
            </a:lvl5pPr>
            <a:lvl6pPr marL="2958313" indent="0">
              <a:buNone/>
              <a:defRPr sz="2071">
                <a:solidFill>
                  <a:schemeClr val="tx1">
                    <a:tint val="75000"/>
                  </a:schemeClr>
                </a:solidFill>
              </a:defRPr>
            </a:lvl6pPr>
            <a:lvl7pPr marL="3549975" indent="0">
              <a:buNone/>
              <a:defRPr sz="2071">
                <a:solidFill>
                  <a:schemeClr val="tx1">
                    <a:tint val="75000"/>
                  </a:schemeClr>
                </a:solidFill>
              </a:defRPr>
            </a:lvl7pPr>
            <a:lvl8pPr marL="4141638" indent="0">
              <a:buNone/>
              <a:defRPr sz="2071">
                <a:solidFill>
                  <a:schemeClr val="tx1">
                    <a:tint val="75000"/>
                  </a:schemeClr>
                </a:solidFill>
              </a:defRPr>
            </a:lvl8pPr>
            <a:lvl9pPr marL="4733300" indent="0">
              <a:buNone/>
              <a:defRPr sz="20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87D96-81FA-D249-8511-0BDFCF684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8B71-B32B-ED48-942E-60AD817A5A2D}" type="datetimeFigureOut">
              <a:rPr lang="en-US" smtClean="0"/>
              <a:t>9/12/20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BB1B8-3B62-AA4B-8956-06351871B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5B7C2-FD69-894F-8E44-E309C7693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A4BA-E3EA-D04A-B846-9B08A4884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148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7464F9-FC5A-024F-9CFD-286563CF5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338" y="826801"/>
            <a:ext cx="8673726" cy="3005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76D011-A3EC-074B-98AA-BACA498EB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2338" y="4138902"/>
            <a:ext cx="8673726" cy="9862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0144C-4208-7C46-B37E-04F6CD6714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2338" y="14408873"/>
            <a:ext cx="2261907" cy="8267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B8B71-B32B-ED48-942E-60AD817A5A2D}" type="datetimeFigureOut">
              <a:rPr lang="en-US" smtClean="0"/>
              <a:t>9/12/20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E8DC7-C65B-6C49-A588-D5E2C6F4E4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2256" y="14408873"/>
            <a:ext cx="3393888" cy="8267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1B2C0-8AF0-2C47-BCDC-4DDA253BAB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4156" y="14408873"/>
            <a:ext cx="2261908" cy="8267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3A4BA-E3EA-D04A-B846-9B08A4884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6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95" r:id="rId3"/>
    <p:sldLayoutId id="2147483696" r:id="rId4"/>
    <p:sldLayoutId id="2147483697" r:id="rId5"/>
    <p:sldLayoutId id="2147483698" r:id="rId6"/>
    <p:sldLayoutId id="2147483700" r:id="rId7"/>
    <p:sldLayoutId id="2147483699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1183325" rtl="0" eaLnBrk="1" latinLnBrk="0" hangingPunct="1">
        <a:lnSpc>
          <a:spcPct val="90000"/>
        </a:lnSpc>
        <a:spcBef>
          <a:spcPct val="0"/>
        </a:spcBef>
        <a:buNone/>
        <a:defRPr sz="56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5831" indent="-295831" algn="l" defTabSz="1183325" rtl="0" eaLnBrk="1" latinLnBrk="0" hangingPunct="1">
        <a:lnSpc>
          <a:spcPct val="90000"/>
        </a:lnSpc>
        <a:spcBef>
          <a:spcPts val="1294"/>
        </a:spcBef>
        <a:buFont typeface="Arial" panose="020B0604020202020204" pitchFamily="34" charset="0"/>
        <a:buChar char="•"/>
        <a:defRPr sz="3623" kern="1200">
          <a:solidFill>
            <a:schemeClr val="tx1"/>
          </a:solidFill>
          <a:latin typeface="+mn-lt"/>
          <a:ea typeface="+mn-ea"/>
          <a:cs typeface="+mn-cs"/>
        </a:defRPr>
      </a:lvl1pPr>
      <a:lvl2pPr marL="887494" indent="-295831" algn="l" defTabSz="1183325" rtl="0" eaLnBrk="1" latinLnBrk="0" hangingPunct="1">
        <a:lnSpc>
          <a:spcPct val="90000"/>
        </a:lnSpc>
        <a:spcBef>
          <a:spcPts val="647"/>
        </a:spcBef>
        <a:buFont typeface="Arial" panose="020B0604020202020204" pitchFamily="34" charset="0"/>
        <a:buChar char="•"/>
        <a:defRPr sz="3106" kern="1200">
          <a:solidFill>
            <a:schemeClr val="tx1"/>
          </a:solidFill>
          <a:latin typeface="+mn-lt"/>
          <a:ea typeface="+mn-ea"/>
          <a:cs typeface="+mn-cs"/>
        </a:defRPr>
      </a:lvl2pPr>
      <a:lvl3pPr marL="1479156" indent="-295831" algn="l" defTabSz="1183325" rtl="0" eaLnBrk="1" latinLnBrk="0" hangingPunct="1">
        <a:lnSpc>
          <a:spcPct val="90000"/>
        </a:lnSpc>
        <a:spcBef>
          <a:spcPts val="647"/>
        </a:spcBef>
        <a:buFont typeface="Arial" panose="020B0604020202020204" pitchFamily="34" charset="0"/>
        <a:buChar char="•"/>
        <a:defRPr sz="2588" kern="1200">
          <a:solidFill>
            <a:schemeClr val="tx1"/>
          </a:solidFill>
          <a:latin typeface="+mn-lt"/>
          <a:ea typeface="+mn-ea"/>
          <a:cs typeface="+mn-cs"/>
        </a:defRPr>
      </a:lvl3pPr>
      <a:lvl4pPr marL="2070819" indent="-295831" algn="l" defTabSz="1183325" rtl="0" eaLnBrk="1" latinLnBrk="0" hangingPunct="1">
        <a:lnSpc>
          <a:spcPct val="90000"/>
        </a:lnSpc>
        <a:spcBef>
          <a:spcPts val="647"/>
        </a:spcBef>
        <a:buFont typeface="Arial" panose="020B0604020202020204" pitchFamily="34" charset="0"/>
        <a:buChar char="•"/>
        <a:defRPr sz="2329" kern="1200">
          <a:solidFill>
            <a:schemeClr val="tx1"/>
          </a:solidFill>
          <a:latin typeface="+mn-lt"/>
          <a:ea typeface="+mn-ea"/>
          <a:cs typeface="+mn-cs"/>
        </a:defRPr>
      </a:lvl4pPr>
      <a:lvl5pPr marL="2662481" indent="-295831" algn="l" defTabSz="1183325" rtl="0" eaLnBrk="1" latinLnBrk="0" hangingPunct="1">
        <a:lnSpc>
          <a:spcPct val="90000"/>
        </a:lnSpc>
        <a:spcBef>
          <a:spcPts val="647"/>
        </a:spcBef>
        <a:buFont typeface="Arial" panose="020B0604020202020204" pitchFamily="34" charset="0"/>
        <a:buChar char="•"/>
        <a:defRPr sz="2329" kern="1200">
          <a:solidFill>
            <a:schemeClr val="tx1"/>
          </a:solidFill>
          <a:latin typeface="+mn-lt"/>
          <a:ea typeface="+mn-ea"/>
          <a:cs typeface="+mn-cs"/>
        </a:defRPr>
      </a:lvl5pPr>
      <a:lvl6pPr marL="3254144" indent="-295831" algn="l" defTabSz="1183325" rtl="0" eaLnBrk="1" latinLnBrk="0" hangingPunct="1">
        <a:lnSpc>
          <a:spcPct val="90000"/>
        </a:lnSpc>
        <a:spcBef>
          <a:spcPts val="647"/>
        </a:spcBef>
        <a:buFont typeface="Arial" panose="020B0604020202020204" pitchFamily="34" charset="0"/>
        <a:buChar char="•"/>
        <a:defRPr sz="2329" kern="1200">
          <a:solidFill>
            <a:schemeClr val="tx1"/>
          </a:solidFill>
          <a:latin typeface="+mn-lt"/>
          <a:ea typeface="+mn-ea"/>
          <a:cs typeface="+mn-cs"/>
        </a:defRPr>
      </a:lvl6pPr>
      <a:lvl7pPr marL="3845806" indent="-295831" algn="l" defTabSz="1183325" rtl="0" eaLnBrk="1" latinLnBrk="0" hangingPunct="1">
        <a:lnSpc>
          <a:spcPct val="90000"/>
        </a:lnSpc>
        <a:spcBef>
          <a:spcPts val="647"/>
        </a:spcBef>
        <a:buFont typeface="Arial" panose="020B0604020202020204" pitchFamily="34" charset="0"/>
        <a:buChar char="•"/>
        <a:defRPr sz="2329" kern="1200">
          <a:solidFill>
            <a:schemeClr val="tx1"/>
          </a:solidFill>
          <a:latin typeface="+mn-lt"/>
          <a:ea typeface="+mn-ea"/>
          <a:cs typeface="+mn-cs"/>
        </a:defRPr>
      </a:lvl7pPr>
      <a:lvl8pPr marL="4437469" indent="-295831" algn="l" defTabSz="1183325" rtl="0" eaLnBrk="1" latinLnBrk="0" hangingPunct="1">
        <a:lnSpc>
          <a:spcPct val="90000"/>
        </a:lnSpc>
        <a:spcBef>
          <a:spcPts val="647"/>
        </a:spcBef>
        <a:buFont typeface="Arial" panose="020B0604020202020204" pitchFamily="34" charset="0"/>
        <a:buChar char="•"/>
        <a:defRPr sz="2329" kern="1200">
          <a:solidFill>
            <a:schemeClr val="tx1"/>
          </a:solidFill>
          <a:latin typeface="+mn-lt"/>
          <a:ea typeface="+mn-ea"/>
          <a:cs typeface="+mn-cs"/>
        </a:defRPr>
      </a:lvl8pPr>
      <a:lvl9pPr marL="5029131" indent="-295831" algn="l" defTabSz="1183325" rtl="0" eaLnBrk="1" latinLnBrk="0" hangingPunct="1">
        <a:lnSpc>
          <a:spcPct val="90000"/>
        </a:lnSpc>
        <a:spcBef>
          <a:spcPts val="647"/>
        </a:spcBef>
        <a:buFont typeface="Arial" panose="020B0604020202020204" pitchFamily="34" charset="0"/>
        <a:buChar char="•"/>
        <a:defRPr sz="232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3325" rtl="0" eaLnBrk="1" latinLnBrk="0" hangingPunct="1">
        <a:defRPr sz="2329" kern="1200">
          <a:solidFill>
            <a:schemeClr val="tx1"/>
          </a:solidFill>
          <a:latin typeface="+mn-lt"/>
          <a:ea typeface="+mn-ea"/>
          <a:cs typeface="+mn-cs"/>
        </a:defRPr>
      </a:lvl1pPr>
      <a:lvl2pPr marL="591663" algn="l" defTabSz="1183325" rtl="0" eaLnBrk="1" latinLnBrk="0" hangingPunct="1">
        <a:defRPr sz="2329" kern="1200">
          <a:solidFill>
            <a:schemeClr val="tx1"/>
          </a:solidFill>
          <a:latin typeface="+mn-lt"/>
          <a:ea typeface="+mn-ea"/>
          <a:cs typeface="+mn-cs"/>
        </a:defRPr>
      </a:lvl2pPr>
      <a:lvl3pPr marL="1183325" algn="l" defTabSz="1183325" rtl="0" eaLnBrk="1" latinLnBrk="0" hangingPunct="1">
        <a:defRPr sz="2329" kern="1200">
          <a:solidFill>
            <a:schemeClr val="tx1"/>
          </a:solidFill>
          <a:latin typeface="+mn-lt"/>
          <a:ea typeface="+mn-ea"/>
          <a:cs typeface="+mn-cs"/>
        </a:defRPr>
      </a:lvl3pPr>
      <a:lvl4pPr marL="1774988" algn="l" defTabSz="1183325" rtl="0" eaLnBrk="1" latinLnBrk="0" hangingPunct="1">
        <a:defRPr sz="2329" kern="1200">
          <a:solidFill>
            <a:schemeClr val="tx1"/>
          </a:solidFill>
          <a:latin typeface="+mn-lt"/>
          <a:ea typeface="+mn-ea"/>
          <a:cs typeface="+mn-cs"/>
        </a:defRPr>
      </a:lvl4pPr>
      <a:lvl5pPr marL="2366650" algn="l" defTabSz="1183325" rtl="0" eaLnBrk="1" latinLnBrk="0" hangingPunct="1">
        <a:defRPr sz="2329" kern="1200">
          <a:solidFill>
            <a:schemeClr val="tx1"/>
          </a:solidFill>
          <a:latin typeface="+mn-lt"/>
          <a:ea typeface="+mn-ea"/>
          <a:cs typeface="+mn-cs"/>
        </a:defRPr>
      </a:lvl5pPr>
      <a:lvl6pPr marL="2958313" algn="l" defTabSz="1183325" rtl="0" eaLnBrk="1" latinLnBrk="0" hangingPunct="1">
        <a:defRPr sz="2329" kern="1200">
          <a:solidFill>
            <a:schemeClr val="tx1"/>
          </a:solidFill>
          <a:latin typeface="+mn-lt"/>
          <a:ea typeface="+mn-ea"/>
          <a:cs typeface="+mn-cs"/>
        </a:defRPr>
      </a:lvl6pPr>
      <a:lvl7pPr marL="3549975" algn="l" defTabSz="1183325" rtl="0" eaLnBrk="1" latinLnBrk="0" hangingPunct="1">
        <a:defRPr sz="2329" kern="1200">
          <a:solidFill>
            <a:schemeClr val="tx1"/>
          </a:solidFill>
          <a:latin typeface="+mn-lt"/>
          <a:ea typeface="+mn-ea"/>
          <a:cs typeface="+mn-cs"/>
        </a:defRPr>
      </a:lvl7pPr>
      <a:lvl8pPr marL="4141638" algn="l" defTabSz="1183325" rtl="0" eaLnBrk="1" latinLnBrk="0" hangingPunct="1">
        <a:defRPr sz="2329" kern="1200">
          <a:solidFill>
            <a:schemeClr val="tx1"/>
          </a:solidFill>
          <a:latin typeface="+mn-lt"/>
          <a:ea typeface="+mn-ea"/>
          <a:cs typeface="+mn-cs"/>
        </a:defRPr>
      </a:lvl8pPr>
      <a:lvl9pPr marL="4733300" algn="l" defTabSz="1183325" rtl="0" eaLnBrk="1" latinLnBrk="0" hangingPunct="1">
        <a:defRPr sz="232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827620"/>
            <a:ext cx="8675370" cy="300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4138083"/>
            <a:ext cx="867537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14407730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B8B71-B32B-ED48-942E-60AD817A5A2D}" type="datetimeFigureOut">
              <a:rPr lang="en-US" smtClean="0"/>
              <a:t>9/12/20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14407730"/>
            <a:ext cx="339471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14407730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3A4BA-E3EA-D04A-B846-9B08A4884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75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B9F8A7A-8C8E-0C47-A42C-EC6BF64EC422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7747188" y="9303327"/>
            <a:ext cx="2311213" cy="2590800"/>
          </a:xfrm>
        </p:spPr>
      </p:sp>
      <p:sp>
        <p:nvSpPr>
          <p:cNvPr id="9" name="bk object 17">
            <a:extLst>
              <a:ext uri="{FF2B5EF4-FFF2-40B4-BE49-F238E27FC236}">
                <a16:creationId xmlns:a16="http://schemas.microsoft.com/office/drawing/2014/main" id="{08215F50-B371-F441-B9FA-DE24D720A335}"/>
              </a:ext>
            </a:extLst>
          </p:cNvPr>
          <p:cNvSpPr/>
          <p:nvPr/>
        </p:nvSpPr>
        <p:spPr>
          <a:xfrm>
            <a:off x="-23264" y="-4271"/>
            <a:ext cx="10085422" cy="2473036"/>
          </a:xfrm>
          <a:custGeom>
            <a:avLst/>
            <a:gdLst/>
            <a:ahLst/>
            <a:cxnLst/>
            <a:rect l="l" t="t" r="r" b="b"/>
            <a:pathLst>
              <a:path w="7772400" h="1170939">
                <a:moveTo>
                  <a:pt x="0" y="1170432"/>
                </a:moveTo>
                <a:lnTo>
                  <a:pt x="7772400" y="1170432"/>
                </a:lnTo>
                <a:lnTo>
                  <a:pt x="7772400" y="0"/>
                </a:lnTo>
                <a:lnTo>
                  <a:pt x="0" y="0"/>
                </a:lnTo>
                <a:lnTo>
                  <a:pt x="0" y="1170432"/>
                </a:lnTo>
                <a:close/>
              </a:path>
            </a:pathLst>
          </a:custGeom>
          <a:solidFill>
            <a:srgbClr val="FFDC27"/>
          </a:solidFill>
        </p:spPr>
        <p:txBody>
          <a:bodyPr wrap="square" lIns="0" tIns="0" rIns="0" bIns="0" rtlCol="0"/>
          <a:lstStyle/>
          <a:p>
            <a:endParaRPr sz="3344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EA88C063-2436-5B4A-BB89-5FC8522E8D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94" y="14119412"/>
            <a:ext cx="2350247" cy="739588"/>
          </a:xfrm>
          <a:prstGeom prst="rect">
            <a:avLst/>
          </a:prstGeom>
        </p:spPr>
      </p:pic>
      <p:pic>
        <p:nvPicPr>
          <p:cNvPr id="14" name="Picture 13" descr="A picture containing circuit, computer&#10;&#10;Description automatically generated">
            <a:extLst>
              <a:ext uri="{FF2B5EF4-FFF2-40B4-BE49-F238E27FC236}">
                <a16:creationId xmlns:a16="http://schemas.microsoft.com/office/drawing/2014/main" id="{CCC61C77-7004-764D-87EA-430626A2D5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400" y="1996209"/>
            <a:ext cx="1397000" cy="5318991"/>
          </a:xfrm>
          <a:prstGeom prst="rect">
            <a:avLst/>
          </a:prstGeom>
        </p:spPr>
      </p:pic>
      <p:sp>
        <p:nvSpPr>
          <p:cNvPr id="15" name="object 2">
            <a:extLst>
              <a:ext uri="{FF2B5EF4-FFF2-40B4-BE49-F238E27FC236}">
                <a16:creationId xmlns:a16="http://schemas.microsoft.com/office/drawing/2014/main" id="{60C077A7-D518-7C48-B5B3-6DC993A23040}"/>
              </a:ext>
            </a:extLst>
          </p:cNvPr>
          <p:cNvSpPr/>
          <p:nvPr/>
        </p:nvSpPr>
        <p:spPr>
          <a:xfrm>
            <a:off x="9226533" y="1530927"/>
            <a:ext cx="841487" cy="11540836"/>
          </a:xfrm>
          <a:custGeom>
            <a:avLst/>
            <a:gdLst/>
            <a:ahLst/>
            <a:cxnLst/>
            <a:rect l="l" t="t" r="r" b="b"/>
            <a:pathLst>
              <a:path w="650240" h="3555365">
                <a:moveTo>
                  <a:pt x="0" y="3554907"/>
                </a:moveTo>
                <a:lnTo>
                  <a:pt x="650227" y="3554907"/>
                </a:lnTo>
                <a:lnTo>
                  <a:pt x="650227" y="0"/>
                </a:lnTo>
                <a:lnTo>
                  <a:pt x="0" y="0"/>
                </a:lnTo>
                <a:lnTo>
                  <a:pt x="0" y="3554907"/>
                </a:lnTo>
                <a:close/>
              </a:path>
            </a:pathLst>
          </a:custGeom>
          <a:solidFill>
            <a:srgbClr val="E56849"/>
          </a:solidFill>
        </p:spPr>
        <p:txBody>
          <a:bodyPr wrap="square" lIns="0" tIns="0" rIns="0" bIns="0" rtlCol="0"/>
          <a:lstStyle/>
          <a:p>
            <a:endParaRPr sz="3344" dirty="0">
              <a:solidFill>
                <a:srgbClr val="E26329"/>
              </a:solidFill>
            </a:endParaRP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4398D705-72AC-A64E-8A48-2E139725AA3D}"/>
              </a:ext>
            </a:extLst>
          </p:cNvPr>
          <p:cNvSpPr txBox="1">
            <a:spLocks/>
          </p:cNvSpPr>
          <p:nvPr/>
        </p:nvSpPr>
        <p:spPr>
          <a:xfrm>
            <a:off x="667018" y="3236364"/>
            <a:ext cx="6311153" cy="82434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baseline="0">
                <a:solidFill>
                  <a:srgbClr val="009081"/>
                </a:solidFill>
                <a:latin typeface="Montserrat-SemiBold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141" b="0" i="0" dirty="0">
                <a:latin typeface="Montserrat Medium" pitchFamily="2" charset="77"/>
              </a:rPr>
              <a:t>Lorem ipsum dolor sit</a:t>
            </a:r>
          </a:p>
        </p:txBody>
      </p:sp>
      <p:pic>
        <p:nvPicPr>
          <p:cNvPr id="5" name="Picture 4" descr="A person standing in a room&#10;&#10;Description automatically generated">
            <a:extLst>
              <a:ext uri="{FF2B5EF4-FFF2-40B4-BE49-F238E27FC236}">
                <a16:creationId xmlns:a16="http://schemas.microsoft.com/office/drawing/2014/main" id="{88E0ADE2-B628-5B4B-B2DC-E1A9EA791B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8"/>
          <a:stretch/>
        </p:blipFill>
        <p:spPr>
          <a:xfrm>
            <a:off x="4753151" y="5029200"/>
            <a:ext cx="5315522" cy="3971228"/>
          </a:xfrm>
          <a:prstGeom prst="rect">
            <a:avLst/>
          </a:prstGeom>
        </p:spPr>
      </p:pic>
      <p:pic>
        <p:nvPicPr>
          <p:cNvPr id="6" name="Picture 5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2C9DCD94-DB3D-3C4D-8C18-0E9FBB01F0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2" r="27762"/>
          <a:stretch/>
        </p:blipFill>
        <p:spPr>
          <a:xfrm>
            <a:off x="4753151" y="9163652"/>
            <a:ext cx="2583576" cy="2839217"/>
          </a:xfrm>
          <a:prstGeom prst="rect">
            <a:avLst/>
          </a:prstGeom>
        </p:spPr>
      </p:pic>
      <p:pic>
        <p:nvPicPr>
          <p:cNvPr id="7" name="Picture 6" descr="A picture containing person, person, holding, young&#10;&#10;Description automatically generated">
            <a:extLst>
              <a:ext uri="{FF2B5EF4-FFF2-40B4-BE49-F238E27FC236}">
                <a16:creationId xmlns:a16="http://schemas.microsoft.com/office/drawing/2014/main" id="{97228E55-38DC-F346-B107-7EACFC64763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6" r="6264"/>
          <a:stretch/>
        </p:blipFill>
        <p:spPr>
          <a:xfrm>
            <a:off x="7499044" y="9144000"/>
            <a:ext cx="2559356" cy="2839217"/>
          </a:xfrm>
          <a:prstGeom prst="rect">
            <a:avLst/>
          </a:prstGeom>
        </p:spPr>
      </p:pic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E6EE7753-1A62-E84B-B49E-208359FB76D1}"/>
              </a:ext>
            </a:extLst>
          </p:cNvPr>
          <p:cNvSpPr txBox="1">
            <a:spLocks/>
          </p:cNvSpPr>
          <p:nvPr/>
        </p:nvSpPr>
        <p:spPr>
          <a:xfrm>
            <a:off x="667019" y="4357255"/>
            <a:ext cx="3155576" cy="5888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rgbClr val="3B1C0E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sz="2588" dirty="0"/>
              <a:t>Lorem ipsum dolor sit </a:t>
            </a:r>
            <a:r>
              <a:rPr lang="en-US" sz="2588" dirty="0" err="1"/>
              <a:t>amet</a:t>
            </a:r>
            <a:endParaRPr lang="en-US" sz="2588" dirty="0"/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1E2EC4C-A7A6-FC47-9EED-9144FC030112}"/>
              </a:ext>
            </a:extLst>
          </p:cNvPr>
          <p:cNvSpPr txBox="1">
            <a:spLocks/>
          </p:cNvSpPr>
          <p:nvPr/>
        </p:nvSpPr>
        <p:spPr>
          <a:xfrm>
            <a:off x="667019" y="5534891"/>
            <a:ext cx="3155576" cy="78901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/>
            <a:r>
              <a:rPr lang="en-US" sz="1294" dirty="0"/>
              <a:t>Lorem ipsum dolor sit </a:t>
            </a:r>
            <a:r>
              <a:rPr lang="en-US" sz="1294" dirty="0" err="1"/>
              <a:t>amet</a:t>
            </a:r>
            <a:r>
              <a:rPr lang="en-US" sz="1294" dirty="0"/>
              <a:t>, </a:t>
            </a:r>
            <a:r>
              <a:rPr lang="en-US" sz="1294" dirty="0" err="1"/>
              <a:t>consectetuer</a:t>
            </a:r>
            <a:r>
              <a:rPr lang="en-US" sz="1294" dirty="0"/>
              <a:t> </a:t>
            </a:r>
            <a:r>
              <a:rPr lang="en-US" sz="1294" dirty="0" err="1"/>
              <a:t>adipiscing</a:t>
            </a:r>
            <a:r>
              <a:rPr lang="en-US" sz="1294" dirty="0"/>
              <a:t> </a:t>
            </a:r>
            <a:r>
              <a:rPr lang="en-US" sz="1294" dirty="0" err="1"/>
              <a:t>elit</a:t>
            </a:r>
            <a:r>
              <a:rPr lang="en-US" sz="1294" dirty="0"/>
              <a:t>. Maecenas </a:t>
            </a:r>
            <a:r>
              <a:rPr lang="en-US" sz="1294" dirty="0" err="1"/>
              <a:t>porttitor</a:t>
            </a:r>
            <a:r>
              <a:rPr lang="en-US" sz="1294" dirty="0"/>
              <a:t> </a:t>
            </a:r>
            <a:r>
              <a:rPr lang="en-US" sz="1294" dirty="0" err="1"/>
              <a:t>congue</a:t>
            </a:r>
            <a:r>
              <a:rPr lang="en-US" sz="1294" dirty="0"/>
              <a:t> </a:t>
            </a:r>
            <a:r>
              <a:rPr lang="en-US" sz="1294" dirty="0" err="1"/>
              <a:t>massa</a:t>
            </a:r>
            <a:r>
              <a:rPr lang="en-US" sz="1294" dirty="0"/>
              <a:t>. </a:t>
            </a:r>
            <a:r>
              <a:rPr lang="en-US" sz="1294" dirty="0" err="1"/>
              <a:t>Fusce</a:t>
            </a:r>
            <a:r>
              <a:rPr lang="en-US" sz="1294" dirty="0"/>
              <a:t> </a:t>
            </a:r>
            <a:r>
              <a:rPr lang="en-US" sz="1294" dirty="0" err="1"/>
              <a:t>posuere</a:t>
            </a:r>
            <a:r>
              <a:rPr lang="en-US" sz="1294" dirty="0"/>
              <a:t>, magna sed pulvinar </a:t>
            </a:r>
            <a:r>
              <a:rPr lang="en-US" sz="1294" dirty="0" err="1"/>
              <a:t>ultricies</a:t>
            </a:r>
            <a:r>
              <a:rPr lang="en-US" sz="1294" dirty="0"/>
              <a:t>, </a:t>
            </a:r>
            <a:r>
              <a:rPr lang="en-US" sz="1294" dirty="0" err="1"/>
              <a:t>purus</a:t>
            </a:r>
            <a:r>
              <a:rPr lang="en-US" sz="1294" dirty="0"/>
              <a:t> </a:t>
            </a:r>
            <a:r>
              <a:rPr lang="en-US" sz="1294" dirty="0" err="1"/>
              <a:t>lectus</a:t>
            </a:r>
            <a:r>
              <a:rPr lang="en-US" sz="1294" dirty="0"/>
              <a:t> </a:t>
            </a:r>
            <a:r>
              <a:rPr lang="en-US" sz="1294" dirty="0" err="1"/>
              <a:t>malesuada</a:t>
            </a:r>
            <a:r>
              <a:rPr lang="en-US" sz="1294" dirty="0"/>
              <a:t> libero, sit </a:t>
            </a:r>
            <a:r>
              <a:rPr lang="en-US" sz="1294" dirty="0" err="1"/>
              <a:t>amet</a:t>
            </a:r>
            <a:r>
              <a:rPr lang="en-US" sz="1294" dirty="0"/>
              <a:t> </a:t>
            </a:r>
            <a:r>
              <a:rPr lang="en-US" sz="1294" dirty="0" err="1"/>
              <a:t>commodo</a:t>
            </a:r>
            <a:r>
              <a:rPr lang="en-US" sz="1294" dirty="0"/>
              <a:t> magna eros </a:t>
            </a:r>
            <a:r>
              <a:rPr lang="en-US" sz="1294" dirty="0" err="1"/>
              <a:t>quis</a:t>
            </a:r>
            <a:r>
              <a:rPr lang="en-US" sz="1294" dirty="0"/>
              <a:t> </a:t>
            </a:r>
            <a:r>
              <a:rPr lang="en-US" sz="1294" dirty="0" err="1"/>
              <a:t>urna</a:t>
            </a:r>
            <a:r>
              <a:rPr lang="en-US" sz="1294" dirty="0"/>
              <a:t>.</a:t>
            </a:r>
          </a:p>
          <a:p>
            <a:pPr lvl="4"/>
            <a:r>
              <a:rPr lang="en-US" sz="1294" dirty="0"/>
              <a:t>Nunc </a:t>
            </a:r>
            <a:r>
              <a:rPr lang="en-US" sz="1294" dirty="0" err="1"/>
              <a:t>viverra</a:t>
            </a:r>
            <a:r>
              <a:rPr lang="en-US" sz="1294" dirty="0"/>
              <a:t> </a:t>
            </a:r>
            <a:r>
              <a:rPr lang="en-US" sz="1294" dirty="0" err="1"/>
              <a:t>imperdiet</a:t>
            </a:r>
            <a:r>
              <a:rPr lang="en-US" sz="1294" dirty="0"/>
              <a:t> </a:t>
            </a:r>
            <a:r>
              <a:rPr lang="en-US" sz="1294" dirty="0" err="1"/>
              <a:t>enim</a:t>
            </a:r>
            <a:r>
              <a:rPr lang="en-US" sz="1294" dirty="0"/>
              <a:t>. </a:t>
            </a:r>
            <a:r>
              <a:rPr lang="en-US" sz="1294" dirty="0" err="1"/>
              <a:t>Fusce</a:t>
            </a:r>
            <a:r>
              <a:rPr lang="en-US" sz="1294" dirty="0"/>
              <a:t> est. </a:t>
            </a:r>
            <a:r>
              <a:rPr lang="en-US" sz="1294" dirty="0" err="1"/>
              <a:t>Vivamus</a:t>
            </a:r>
            <a:r>
              <a:rPr lang="en-US" sz="1294" dirty="0"/>
              <a:t> a </a:t>
            </a:r>
            <a:r>
              <a:rPr lang="en-US" sz="1294" dirty="0" err="1"/>
              <a:t>tellus</a:t>
            </a:r>
            <a:r>
              <a:rPr lang="en-US" sz="1294" dirty="0"/>
              <a:t>.</a:t>
            </a:r>
          </a:p>
          <a:p>
            <a:pPr lvl="4"/>
            <a:r>
              <a:rPr lang="en-US" sz="1294" dirty="0" err="1"/>
              <a:t>Pellentesque</a:t>
            </a:r>
            <a:r>
              <a:rPr lang="en-US" sz="1294" dirty="0"/>
              <a:t> habitant </a:t>
            </a:r>
            <a:r>
              <a:rPr lang="en-US" sz="1294" dirty="0" err="1"/>
              <a:t>morbi</a:t>
            </a:r>
            <a:r>
              <a:rPr lang="en-US" sz="1294" dirty="0"/>
              <a:t> </a:t>
            </a:r>
            <a:r>
              <a:rPr lang="en-US" sz="1294" dirty="0" err="1"/>
              <a:t>tristique</a:t>
            </a:r>
            <a:r>
              <a:rPr lang="en-US" sz="1294" dirty="0"/>
              <a:t> </a:t>
            </a:r>
            <a:r>
              <a:rPr lang="en-US" sz="1294" dirty="0" err="1"/>
              <a:t>senectus</a:t>
            </a:r>
            <a:r>
              <a:rPr lang="en-US" sz="1294" dirty="0"/>
              <a:t> et </a:t>
            </a:r>
            <a:r>
              <a:rPr lang="en-US" sz="1294" dirty="0" err="1"/>
              <a:t>netus</a:t>
            </a:r>
            <a:r>
              <a:rPr lang="en-US" sz="1294" dirty="0"/>
              <a:t> et </a:t>
            </a:r>
            <a:r>
              <a:rPr lang="en-US" sz="1294" dirty="0" err="1"/>
              <a:t>malesuada</a:t>
            </a:r>
            <a:r>
              <a:rPr lang="en-US" sz="1294" dirty="0"/>
              <a:t> fames ac </a:t>
            </a:r>
            <a:r>
              <a:rPr lang="en-US" sz="1294" dirty="0" err="1"/>
              <a:t>turpis</a:t>
            </a:r>
            <a:r>
              <a:rPr lang="en-US" sz="1294" dirty="0"/>
              <a:t> </a:t>
            </a:r>
            <a:r>
              <a:rPr lang="en-US" sz="1294" dirty="0" err="1"/>
              <a:t>egestas</a:t>
            </a:r>
            <a:r>
              <a:rPr lang="en-US" sz="1294" dirty="0"/>
              <a:t>. Proin pharetra </a:t>
            </a:r>
            <a:r>
              <a:rPr lang="en-US" sz="1294" dirty="0" err="1"/>
              <a:t>nonummy</a:t>
            </a:r>
            <a:r>
              <a:rPr lang="en-US" sz="1294" dirty="0"/>
              <a:t> </a:t>
            </a:r>
            <a:r>
              <a:rPr lang="en-US" sz="1294" dirty="0" err="1"/>
              <a:t>pede</a:t>
            </a:r>
            <a:r>
              <a:rPr lang="en-US" sz="1294" dirty="0"/>
              <a:t>. </a:t>
            </a:r>
            <a:r>
              <a:rPr lang="en-US" sz="1294" dirty="0" err="1"/>
              <a:t>Mauris</a:t>
            </a:r>
            <a:r>
              <a:rPr lang="en-US" sz="1294" dirty="0"/>
              <a:t> et </a:t>
            </a:r>
            <a:r>
              <a:rPr lang="en-US" sz="1294" dirty="0" err="1"/>
              <a:t>orci</a:t>
            </a:r>
            <a:r>
              <a:rPr lang="en-US" sz="1294" dirty="0"/>
              <a:t>.</a:t>
            </a:r>
          </a:p>
          <a:p>
            <a:pPr lvl="4"/>
            <a:r>
              <a:rPr lang="en-US" sz="1294" dirty="0"/>
              <a:t>Lorem ipsum dolor sit amet, consectetuer adipiscing </a:t>
            </a:r>
            <a:r>
              <a:rPr lang="en-US" sz="1294" dirty="0" err="1"/>
              <a:t>elit</a:t>
            </a:r>
            <a:r>
              <a:rPr lang="en-US" sz="1294" dirty="0"/>
              <a:t>.</a:t>
            </a:r>
          </a:p>
          <a:p>
            <a:pPr lvl="4"/>
            <a:r>
              <a:rPr lang="en-US" sz="1294" dirty="0"/>
              <a:t>Maecenas porttitor congue massa. Fusce posuere, magna sed pulvinar ultricies, purus lectus malesuada libero, sit amet commodo magna eros quis urna.</a:t>
            </a:r>
          </a:p>
          <a:p>
            <a:pPr lvl="4"/>
            <a:endParaRPr lang="en-US" sz="1294" dirty="0"/>
          </a:p>
          <a:p>
            <a:pPr lvl="4"/>
            <a:endParaRPr lang="en-US" sz="1294" dirty="0"/>
          </a:p>
          <a:p>
            <a:pPr lvl="4"/>
            <a:endParaRPr lang="en-US" sz="1294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75A6A0C2-EDB2-0045-BAF2-0022E30EA56F}"/>
              </a:ext>
            </a:extLst>
          </p:cNvPr>
          <p:cNvSpPr txBox="1">
            <a:spLocks/>
          </p:cNvSpPr>
          <p:nvPr/>
        </p:nvSpPr>
        <p:spPr>
          <a:xfrm>
            <a:off x="661218" y="1059873"/>
            <a:ext cx="8677835" cy="9421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b="0" i="0" kern="1200" baseline="0" smtClean="0">
                <a:solidFill>
                  <a:srgbClr val="3B1C0E"/>
                </a:solidFill>
                <a:effectLst/>
                <a:latin typeface="Montserrat-SemiBold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176" dirty="0"/>
              <a:t>Lorem ipsum dolor sit</a:t>
            </a:r>
          </a:p>
          <a:p>
            <a:endParaRPr lang="en-US" sz="5176" dirty="0"/>
          </a:p>
        </p:txBody>
      </p:sp>
    </p:spTree>
    <p:extLst>
      <p:ext uri="{BB962C8B-B14F-4D97-AF65-F5344CB8AC3E}">
        <p14:creationId xmlns:p14="http://schemas.microsoft.com/office/powerpoint/2010/main" val="3169282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k object 17">
            <a:extLst>
              <a:ext uri="{FF2B5EF4-FFF2-40B4-BE49-F238E27FC236}">
                <a16:creationId xmlns:a16="http://schemas.microsoft.com/office/drawing/2014/main" id="{7E723E8C-1F4A-3A47-BECC-DF0BD8CE9BAC}"/>
              </a:ext>
            </a:extLst>
          </p:cNvPr>
          <p:cNvSpPr/>
          <p:nvPr/>
        </p:nvSpPr>
        <p:spPr>
          <a:xfrm>
            <a:off x="-27022" y="1"/>
            <a:ext cx="10085422" cy="2473036"/>
          </a:xfrm>
          <a:custGeom>
            <a:avLst/>
            <a:gdLst/>
            <a:ahLst/>
            <a:cxnLst/>
            <a:rect l="l" t="t" r="r" b="b"/>
            <a:pathLst>
              <a:path w="7772400" h="1170939">
                <a:moveTo>
                  <a:pt x="0" y="1170432"/>
                </a:moveTo>
                <a:lnTo>
                  <a:pt x="7772400" y="1170432"/>
                </a:lnTo>
                <a:lnTo>
                  <a:pt x="7772400" y="0"/>
                </a:lnTo>
                <a:lnTo>
                  <a:pt x="0" y="0"/>
                </a:lnTo>
                <a:lnTo>
                  <a:pt x="0" y="1170432"/>
                </a:lnTo>
                <a:close/>
              </a:path>
            </a:pathLst>
          </a:custGeom>
          <a:solidFill>
            <a:srgbClr val="FFDC27"/>
          </a:solidFill>
        </p:spPr>
        <p:txBody>
          <a:bodyPr wrap="square" lIns="0" tIns="0" rIns="0" bIns="0" rtlCol="0"/>
          <a:lstStyle/>
          <a:p>
            <a:endParaRPr sz="3344" dirty="0"/>
          </a:p>
        </p:txBody>
      </p:sp>
      <p:pic>
        <p:nvPicPr>
          <p:cNvPr id="12" name="Picture 11" descr="A picture containing circuit, computer&#10;&#10;Description automatically generated">
            <a:extLst>
              <a:ext uri="{FF2B5EF4-FFF2-40B4-BE49-F238E27FC236}">
                <a16:creationId xmlns:a16="http://schemas.microsoft.com/office/drawing/2014/main" id="{4450898A-4A9F-1240-A0EC-BC5A1A7BD4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400" y="1996209"/>
            <a:ext cx="1397000" cy="5318991"/>
          </a:xfrm>
          <a:prstGeom prst="rect">
            <a:avLst/>
          </a:prstGeo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id="{18092256-BDC9-D245-9ED7-CAAD5F08E79D}"/>
              </a:ext>
            </a:extLst>
          </p:cNvPr>
          <p:cNvSpPr/>
          <p:nvPr/>
        </p:nvSpPr>
        <p:spPr>
          <a:xfrm>
            <a:off x="9226533" y="1530927"/>
            <a:ext cx="841487" cy="11540836"/>
          </a:xfrm>
          <a:custGeom>
            <a:avLst/>
            <a:gdLst/>
            <a:ahLst/>
            <a:cxnLst/>
            <a:rect l="l" t="t" r="r" b="b"/>
            <a:pathLst>
              <a:path w="650240" h="3555365">
                <a:moveTo>
                  <a:pt x="0" y="3554907"/>
                </a:moveTo>
                <a:lnTo>
                  <a:pt x="650227" y="3554907"/>
                </a:lnTo>
                <a:lnTo>
                  <a:pt x="650227" y="0"/>
                </a:lnTo>
                <a:lnTo>
                  <a:pt x="0" y="0"/>
                </a:lnTo>
                <a:lnTo>
                  <a:pt x="0" y="3554907"/>
                </a:lnTo>
                <a:close/>
              </a:path>
            </a:pathLst>
          </a:custGeom>
          <a:solidFill>
            <a:srgbClr val="E56849"/>
          </a:solidFill>
        </p:spPr>
        <p:txBody>
          <a:bodyPr wrap="square" lIns="0" tIns="0" rIns="0" bIns="0" rtlCol="0"/>
          <a:lstStyle/>
          <a:p>
            <a:endParaRPr sz="3344" dirty="0">
              <a:solidFill>
                <a:srgbClr val="E26329"/>
              </a:solidFill>
            </a:endParaRPr>
          </a:p>
        </p:txBody>
      </p:sp>
      <p:pic>
        <p:nvPicPr>
          <p:cNvPr id="8" name="Picture 7" descr="A person standing in a room&#10;&#10;Description automatically generated">
            <a:extLst>
              <a:ext uri="{FF2B5EF4-FFF2-40B4-BE49-F238E27FC236}">
                <a16:creationId xmlns:a16="http://schemas.microsoft.com/office/drawing/2014/main" id="{4C1F9572-C0F7-D643-849C-878057D4C0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8"/>
          <a:stretch/>
        </p:blipFill>
        <p:spPr>
          <a:xfrm>
            <a:off x="4753151" y="5029200"/>
            <a:ext cx="5315522" cy="3971228"/>
          </a:xfrm>
          <a:prstGeom prst="rect">
            <a:avLst/>
          </a:prstGeom>
        </p:spPr>
      </p:pic>
      <p:pic>
        <p:nvPicPr>
          <p:cNvPr id="9" name="Picture 8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CD502221-8132-2149-9397-F74B2B57AA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2" r="27762"/>
          <a:stretch/>
        </p:blipFill>
        <p:spPr>
          <a:xfrm>
            <a:off x="4753151" y="9163652"/>
            <a:ext cx="2583576" cy="2839217"/>
          </a:xfrm>
          <a:prstGeom prst="rect">
            <a:avLst/>
          </a:prstGeom>
        </p:spPr>
      </p:pic>
      <p:pic>
        <p:nvPicPr>
          <p:cNvPr id="10" name="Picture 9" descr="A picture containing person, person, holding, young&#10;&#10;Description automatically generated">
            <a:extLst>
              <a:ext uri="{FF2B5EF4-FFF2-40B4-BE49-F238E27FC236}">
                <a16:creationId xmlns:a16="http://schemas.microsoft.com/office/drawing/2014/main" id="{C1A27F1A-3589-D141-BB60-93CA1590361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6" r="6264"/>
          <a:stretch/>
        </p:blipFill>
        <p:spPr>
          <a:xfrm>
            <a:off x="7499044" y="9144000"/>
            <a:ext cx="2559356" cy="2839217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5C633925-EC13-1D43-B0F7-A72C5B51A5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94" y="14119412"/>
            <a:ext cx="2350247" cy="739588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E85C78-AD7D-6B4D-A67A-2E38DE8BF3A0}"/>
              </a:ext>
            </a:extLst>
          </p:cNvPr>
          <p:cNvSpPr txBox="1">
            <a:spLocks/>
          </p:cNvSpPr>
          <p:nvPr/>
        </p:nvSpPr>
        <p:spPr>
          <a:xfrm>
            <a:off x="684482" y="1059873"/>
            <a:ext cx="8677835" cy="9421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b="0" i="0" kern="1200" baseline="0" smtClean="0">
                <a:solidFill>
                  <a:srgbClr val="3B1C0E"/>
                </a:solidFill>
                <a:effectLst/>
                <a:latin typeface="Montserrat-SemiBold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47" baseline="0" dirty="0">
                <a:latin typeface="Cooper Std Black" panose="0208090304030B020404" pitchFamily="18" charset="77"/>
              </a:rPr>
              <a:t>Lorem ipsum dolor sit</a:t>
            </a:r>
          </a:p>
          <a:p>
            <a:endParaRPr lang="en-US" sz="5176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EF8AA501-32BE-074A-8123-0022F243A256}"/>
              </a:ext>
            </a:extLst>
          </p:cNvPr>
          <p:cNvSpPr txBox="1">
            <a:spLocks/>
          </p:cNvSpPr>
          <p:nvPr/>
        </p:nvSpPr>
        <p:spPr>
          <a:xfrm>
            <a:off x="667018" y="3236364"/>
            <a:ext cx="6311153" cy="82434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baseline="0">
                <a:solidFill>
                  <a:srgbClr val="009081"/>
                </a:solidFill>
                <a:latin typeface="Montserrat-SemiBold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141" b="0" i="0" dirty="0">
                <a:latin typeface="Montserrat Medium" pitchFamily="2" charset="77"/>
              </a:rPr>
              <a:t>Lorem ipsum dolor sit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4A5F5921-886A-9D41-8FB3-B1F558DCD19B}"/>
              </a:ext>
            </a:extLst>
          </p:cNvPr>
          <p:cNvSpPr txBox="1">
            <a:spLocks/>
          </p:cNvSpPr>
          <p:nvPr/>
        </p:nvSpPr>
        <p:spPr>
          <a:xfrm>
            <a:off x="667019" y="4357255"/>
            <a:ext cx="3155576" cy="5888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rgbClr val="3B1C0E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sz="2588" dirty="0"/>
              <a:t>Lorem ipsum dolor sit </a:t>
            </a:r>
            <a:r>
              <a:rPr lang="en-US" sz="2588" dirty="0" err="1"/>
              <a:t>amet</a:t>
            </a:r>
            <a:endParaRPr lang="en-US" sz="2588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CD21E918-1C5A-D945-BC82-8E1B3FCEEB80}"/>
              </a:ext>
            </a:extLst>
          </p:cNvPr>
          <p:cNvSpPr txBox="1">
            <a:spLocks/>
          </p:cNvSpPr>
          <p:nvPr/>
        </p:nvSpPr>
        <p:spPr>
          <a:xfrm>
            <a:off x="667019" y="5534891"/>
            <a:ext cx="3155576" cy="78901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/>
            <a:r>
              <a:rPr lang="en-US" sz="1294" dirty="0"/>
              <a:t>Lorem ipsum dolor sit </a:t>
            </a:r>
            <a:r>
              <a:rPr lang="en-US" sz="1294" dirty="0" err="1"/>
              <a:t>amet</a:t>
            </a:r>
            <a:r>
              <a:rPr lang="en-US" sz="1294" dirty="0"/>
              <a:t>, </a:t>
            </a:r>
            <a:r>
              <a:rPr lang="en-US" sz="1294" dirty="0" err="1"/>
              <a:t>consectetuer</a:t>
            </a:r>
            <a:r>
              <a:rPr lang="en-US" sz="1294" dirty="0"/>
              <a:t> </a:t>
            </a:r>
            <a:r>
              <a:rPr lang="en-US" sz="1294" dirty="0" err="1"/>
              <a:t>adipiscing</a:t>
            </a:r>
            <a:r>
              <a:rPr lang="en-US" sz="1294" dirty="0"/>
              <a:t> </a:t>
            </a:r>
            <a:r>
              <a:rPr lang="en-US" sz="1294" dirty="0" err="1"/>
              <a:t>elit</a:t>
            </a:r>
            <a:r>
              <a:rPr lang="en-US" sz="1294" dirty="0"/>
              <a:t>. Maecenas </a:t>
            </a:r>
            <a:r>
              <a:rPr lang="en-US" sz="1294" dirty="0" err="1"/>
              <a:t>porttitor</a:t>
            </a:r>
            <a:r>
              <a:rPr lang="en-US" sz="1294" dirty="0"/>
              <a:t> </a:t>
            </a:r>
            <a:r>
              <a:rPr lang="en-US" sz="1294" dirty="0" err="1"/>
              <a:t>congue</a:t>
            </a:r>
            <a:r>
              <a:rPr lang="en-US" sz="1294" dirty="0"/>
              <a:t> </a:t>
            </a:r>
            <a:r>
              <a:rPr lang="en-US" sz="1294" dirty="0" err="1"/>
              <a:t>massa</a:t>
            </a:r>
            <a:r>
              <a:rPr lang="en-US" sz="1294" dirty="0"/>
              <a:t>. </a:t>
            </a:r>
            <a:r>
              <a:rPr lang="en-US" sz="1294" dirty="0" err="1"/>
              <a:t>Fusce</a:t>
            </a:r>
            <a:r>
              <a:rPr lang="en-US" sz="1294" dirty="0"/>
              <a:t> </a:t>
            </a:r>
            <a:r>
              <a:rPr lang="en-US" sz="1294" dirty="0" err="1"/>
              <a:t>posuere</a:t>
            </a:r>
            <a:r>
              <a:rPr lang="en-US" sz="1294" dirty="0"/>
              <a:t>, magna sed pulvinar </a:t>
            </a:r>
            <a:r>
              <a:rPr lang="en-US" sz="1294" dirty="0" err="1"/>
              <a:t>ultricies</a:t>
            </a:r>
            <a:r>
              <a:rPr lang="en-US" sz="1294" dirty="0"/>
              <a:t>, </a:t>
            </a:r>
            <a:r>
              <a:rPr lang="en-US" sz="1294" dirty="0" err="1"/>
              <a:t>purus</a:t>
            </a:r>
            <a:r>
              <a:rPr lang="en-US" sz="1294" dirty="0"/>
              <a:t> </a:t>
            </a:r>
            <a:r>
              <a:rPr lang="en-US" sz="1294" dirty="0" err="1"/>
              <a:t>lectus</a:t>
            </a:r>
            <a:r>
              <a:rPr lang="en-US" sz="1294" dirty="0"/>
              <a:t> </a:t>
            </a:r>
            <a:r>
              <a:rPr lang="en-US" sz="1294" dirty="0" err="1"/>
              <a:t>malesuada</a:t>
            </a:r>
            <a:r>
              <a:rPr lang="en-US" sz="1294" dirty="0"/>
              <a:t> libero, sit </a:t>
            </a:r>
            <a:r>
              <a:rPr lang="en-US" sz="1294" dirty="0" err="1"/>
              <a:t>amet</a:t>
            </a:r>
            <a:r>
              <a:rPr lang="en-US" sz="1294" dirty="0"/>
              <a:t> </a:t>
            </a:r>
            <a:r>
              <a:rPr lang="en-US" sz="1294" dirty="0" err="1"/>
              <a:t>commodo</a:t>
            </a:r>
            <a:r>
              <a:rPr lang="en-US" sz="1294" dirty="0"/>
              <a:t> magna eros </a:t>
            </a:r>
            <a:r>
              <a:rPr lang="en-US" sz="1294" dirty="0" err="1"/>
              <a:t>quis</a:t>
            </a:r>
            <a:r>
              <a:rPr lang="en-US" sz="1294" dirty="0"/>
              <a:t> </a:t>
            </a:r>
            <a:r>
              <a:rPr lang="en-US" sz="1294" dirty="0" err="1"/>
              <a:t>urna</a:t>
            </a:r>
            <a:r>
              <a:rPr lang="en-US" sz="1294" dirty="0"/>
              <a:t>.</a:t>
            </a:r>
          </a:p>
          <a:p>
            <a:pPr lvl="4"/>
            <a:r>
              <a:rPr lang="en-US" sz="1294" dirty="0"/>
              <a:t>Nunc </a:t>
            </a:r>
            <a:r>
              <a:rPr lang="en-US" sz="1294" dirty="0" err="1"/>
              <a:t>viverra</a:t>
            </a:r>
            <a:r>
              <a:rPr lang="en-US" sz="1294" dirty="0"/>
              <a:t> </a:t>
            </a:r>
            <a:r>
              <a:rPr lang="en-US" sz="1294" dirty="0" err="1"/>
              <a:t>imperdiet</a:t>
            </a:r>
            <a:r>
              <a:rPr lang="en-US" sz="1294" dirty="0"/>
              <a:t> </a:t>
            </a:r>
            <a:r>
              <a:rPr lang="en-US" sz="1294" dirty="0" err="1"/>
              <a:t>enim</a:t>
            </a:r>
            <a:r>
              <a:rPr lang="en-US" sz="1294" dirty="0"/>
              <a:t>. </a:t>
            </a:r>
            <a:r>
              <a:rPr lang="en-US" sz="1294" dirty="0" err="1"/>
              <a:t>Fusce</a:t>
            </a:r>
            <a:r>
              <a:rPr lang="en-US" sz="1294" dirty="0"/>
              <a:t> est. </a:t>
            </a:r>
            <a:r>
              <a:rPr lang="en-US" sz="1294" dirty="0" err="1"/>
              <a:t>Vivamus</a:t>
            </a:r>
            <a:r>
              <a:rPr lang="en-US" sz="1294" dirty="0"/>
              <a:t> a </a:t>
            </a:r>
            <a:r>
              <a:rPr lang="en-US" sz="1294" dirty="0" err="1"/>
              <a:t>tellus</a:t>
            </a:r>
            <a:r>
              <a:rPr lang="en-US" sz="1294" dirty="0"/>
              <a:t>.</a:t>
            </a:r>
          </a:p>
          <a:p>
            <a:pPr lvl="4"/>
            <a:r>
              <a:rPr lang="en-US" sz="1294" dirty="0" err="1"/>
              <a:t>Pellentesque</a:t>
            </a:r>
            <a:r>
              <a:rPr lang="en-US" sz="1294" dirty="0"/>
              <a:t> habitant </a:t>
            </a:r>
            <a:r>
              <a:rPr lang="en-US" sz="1294" dirty="0" err="1"/>
              <a:t>morbi</a:t>
            </a:r>
            <a:r>
              <a:rPr lang="en-US" sz="1294" dirty="0"/>
              <a:t> </a:t>
            </a:r>
            <a:r>
              <a:rPr lang="en-US" sz="1294" dirty="0" err="1"/>
              <a:t>tristique</a:t>
            </a:r>
            <a:r>
              <a:rPr lang="en-US" sz="1294" dirty="0"/>
              <a:t> </a:t>
            </a:r>
            <a:r>
              <a:rPr lang="en-US" sz="1294" dirty="0" err="1"/>
              <a:t>senectus</a:t>
            </a:r>
            <a:r>
              <a:rPr lang="en-US" sz="1294" dirty="0"/>
              <a:t> et </a:t>
            </a:r>
            <a:r>
              <a:rPr lang="en-US" sz="1294" dirty="0" err="1"/>
              <a:t>netus</a:t>
            </a:r>
            <a:r>
              <a:rPr lang="en-US" sz="1294" dirty="0"/>
              <a:t> et </a:t>
            </a:r>
            <a:r>
              <a:rPr lang="en-US" sz="1294" dirty="0" err="1"/>
              <a:t>malesuada</a:t>
            </a:r>
            <a:r>
              <a:rPr lang="en-US" sz="1294" dirty="0"/>
              <a:t> fames ac </a:t>
            </a:r>
            <a:r>
              <a:rPr lang="en-US" sz="1294" dirty="0" err="1"/>
              <a:t>turpis</a:t>
            </a:r>
            <a:r>
              <a:rPr lang="en-US" sz="1294" dirty="0"/>
              <a:t> </a:t>
            </a:r>
            <a:r>
              <a:rPr lang="en-US" sz="1294" dirty="0" err="1"/>
              <a:t>egestas</a:t>
            </a:r>
            <a:r>
              <a:rPr lang="en-US" sz="1294" dirty="0"/>
              <a:t>. Proin pharetra </a:t>
            </a:r>
            <a:r>
              <a:rPr lang="en-US" sz="1294" dirty="0" err="1"/>
              <a:t>nonummy</a:t>
            </a:r>
            <a:r>
              <a:rPr lang="en-US" sz="1294" dirty="0"/>
              <a:t> </a:t>
            </a:r>
            <a:r>
              <a:rPr lang="en-US" sz="1294" dirty="0" err="1"/>
              <a:t>pede</a:t>
            </a:r>
            <a:r>
              <a:rPr lang="en-US" sz="1294" dirty="0"/>
              <a:t>. </a:t>
            </a:r>
            <a:r>
              <a:rPr lang="en-US" sz="1294" dirty="0" err="1"/>
              <a:t>Mauris</a:t>
            </a:r>
            <a:r>
              <a:rPr lang="en-US" sz="1294" dirty="0"/>
              <a:t> et </a:t>
            </a:r>
            <a:r>
              <a:rPr lang="en-US" sz="1294" dirty="0" err="1"/>
              <a:t>orci</a:t>
            </a:r>
            <a:r>
              <a:rPr lang="en-US" sz="1294" dirty="0"/>
              <a:t>.</a:t>
            </a:r>
          </a:p>
          <a:p>
            <a:pPr lvl="4"/>
            <a:r>
              <a:rPr lang="en-US" sz="1294" dirty="0"/>
              <a:t>Lorem ipsum dolor sit amet, consectetuer adipiscing </a:t>
            </a:r>
            <a:r>
              <a:rPr lang="en-US" sz="1294" dirty="0" err="1"/>
              <a:t>elit</a:t>
            </a:r>
            <a:r>
              <a:rPr lang="en-US" sz="1294" dirty="0"/>
              <a:t>.</a:t>
            </a:r>
          </a:p>
          <a:p>
            <a:pPr lvl="4"/>
            <a:r>
              <a:rPr lang="en-US" sz="1294" dirty="0"/>
              <a:t>Maecenas porttitor congue massa. Fusce posuere, magna sed pulvinar ultricies, purus lectus malesuada libero, sit amet commodo magna eros quis urna.</a:t>
            </a:r>
          </a:p>
          <a:p>
            <a:pPr lvl="4"/>
            <a:endParaRPr lang="en-US" sz="1294" dirty="0"/>
          </a:p>
          <a:p>
            <a:pPr lvl="4"/>
            <a:endParaRPr lang="en-US" sz="1294" dirty="0"/>
          </a:p>
          <a:p>
            <a:pPr lvl="4"/>
            <a:endParaRPr lang="en-US" sz="1294" dirty="0"/>
          </a:p>
        </p:txBody>
      </p:sp>
    </p:spTree>
    <p:extLst>
      <p:ext uri="{BB962C8B-B14F-4D97-AF65-F5344CB8AC3E}">
        <p14:creationId xmlns:p14="http://schemas.microsoft.com/office/powerpoint/2010/main" val="1821189677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</TotalTime>
  <Words>240</Words>
  <Application>Microsoft Macintosh PowerPoint</Application>
  <PresentationFormat>Custom</PresentationFormat>
  <Paragraphs>18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3" baseType="lpstr">
      <vt:lpstr>Arial</vt:lpstr>
      <vt:lpstr>Calibri</vt:lpstr>
      <vt:lpstr>Calibri Light</vt:lpstr>
      <vt:lpstr>Cooper Std Black</vt:lpstr>
      <vt:lpstr>Montserrat</vt:lpstr>
      <vt:lpstr>Montserrat Light</vt:lpstr>
      <vt:lpstr>Montserrat Medium</vt:lpstr>
      <vt:lpstr>Montserrat SemiBold</vt:lpstr>
      <vt:lpstr>Montserrat-SemiBold</vt:lpstr>
      <vt:lpstr>2_Custom Design</vt:lpstr>
      <vt:lpstr>3_Custom Design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</dc:title>
  <cp:lastModifiedBy>SHELLI OSTERHOUT</cp:lastModifiedBy>
  <cp:revision>28</cp:revision>
  <dcterms:created xsi:type="dcterms:W3CDTF">2020-08-09T01:09:20Z</dcterms:created>
  <dcterms:modified xsi:type="dcterms:W3CDTF">2020-09-12T22:06:23Z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2020-08-08T00:00:00Z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2020-08-09T00:00:00Z</vt:filetime>
  </property>
</Properties>
</file>