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10058400" cy="15544800"/>
  <p:notesSz cx="7772400" cy="10058400"/>
  <p:defaultTextStyle>
    <a:defPPr>
      <a:defRPr lang="en-US"/>
    </a:defPPr>
    <a:lvl1pPr marL="0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1pPr>
    <a:lvl2pPr marL="656448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2pPr>
    <a:lvl3pPr marL="1312896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3pPr>
    <a:lvl4pPr marL="1969343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4pPr>
    <a:lvl5pPr marL="2625791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5pPr>
    <a:lvl6pPr marL="3282239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6pPr>
    <a:lvl7pPr marL="3938687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7pPr>
    <a:lvl8pPr marL="4595134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8pPr>
    <a:lvl9pPr marL="5251582" algn="l" defTabSz="1312896" rtl="0" eaLnBrk="1" latinLnBrk="0" hangingPunct="1">
      <a:defRPr sz="2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7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938"/>
    <a:srgbClr val="00A1D2"/>
    <a:srgbClr val="3B1C0E"/>
    <a:srgbClr val="E26329"/>
    <a:srgbClr val="B395BA"/>
    <a:srgbClr val="009081"/>
    <a:srgbClr val="E56849"/>
    <a:srgbClr val="4F81BD"/>
    <a:srgbClr val="C09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62" d="100"/>
          <a:sy n="62" d="100"/>
        </p:scale>
        <p:origin x="3352" y="-752"/>
      </p:cViewPr>
      <p:guideLst>
        <p:guide orient="horz" pos="1224"/>
        <p:guide pos="7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11003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9573" y="314918"/>
            <a:ext cx="7819254" cy="1423916"/>
          </a:xfrm>
        </p:spPr>
        <p:txBody>
          <a:bodyPr lIns="0" tIns="0" rIns="0" bIns="0"/>
          <a:lstStyle>
            <a:lvl1pPr>
              <a:defRPr sz="9253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9573" y="314918"/>
            <a:ext cx="7819254" cy="1423916"/>
          </a:xfrm>
        </p:spPr>
        <p:txBody>
          <a:bodyPr lIns="0" tIns="0" rIns="0" bIns="0"/>
          <a:lstStyle>
            <a:lvl1pPr>
              <a:defRPr sz="9253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9573" y="314918"/>
            <a:ext cx="7819254" cy="1423916"/>
          </a:xfrm>
        </p:spPr>
        <p:txBody>
          <a:bodyPr lIns="0" tIns="0" rIns="0" bIns="0"/>
          <a:lstStyle>
            <a:lvl1pPr>
              <a:defRPr sz="9253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9573" y="314918"/>
            <a:ext cx="7819254" cy="11003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150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3575304"/>
            <a:ext cx="9052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397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397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397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232B1B9-2963-7248-B624-768A1CDD9695}"/>
              </a:ext>
            </a:extLst>
          </p:cNvPr>
          <p:cNvSpPr/>
          <p:nvPr/>
        </p:nvSpPr>
        <p:spPr>
          <a:xfrm>
            <a:off x="8019256" y="1760588"/>
            <a:ext cx="2083448" cy="11440029"/>
          </a:xfrm>
          <a:prstGeom prst="rect">
            <a:avLst/>
          </a:prstGeom>
          <a:solidFill>
            <a:srgbClr val="FED9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picture containing circuit, computer&#10;&#10;Description automatically generated">
            <a:extLst>
              <a:ext uri="{FF2B5EF4-FFF2-40B4-BE49-F238E27FC236}">
                <a16:creationId xmlns:a16="http://schemas.microsoft.com/office/drawing/2014/main" id="{2E1EE35B-7519-494A-8200-E50DFDDE1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98477" y="2344183"/>
            <a:ext cx="994800" cy="3787641"/>
          </a:xfrm>
          <a:prstGeom prst="rect">
            <a:avLst/>
          </a:prstGeom>
        </p:spPr>
      </p:pic>
      <p:sp>
        <p:nvSpPr>
          <p:cNvPr id="19" name="object 2">
            <a:extLst>
              <a:ext uri="{FF2B5EF4-FFF2-40B4-BE49-F238E27FC236}">
                <a16:creationId xmlns:a16="http://schemas.microsoft.com/office/drawing/2014/main" id="{6CCB55A0-A6A8-8C49-80E5-6CBCF11BA24E}"/>
              </a:ext>
            </a:extLst>
          </p:cNvPr>
          <p:cNvSpPr txBox="1"/>
          <p:nvPr/>
        </p:nvSpPr>
        <p:spPr>
          <a:xfrm>
            <a:off x="1119571" y="4582062"/>
            <a:ext cx="5137176" cy="1371941"/>
          </a:xfrm>
          <a:prstGeom prst="rect">
            <a:avLst/>
          </a:prstGeom>
        </p:spPr>
        <p:txBody>
          <a:bodyPr vert="horz" wrap="square" lIns="0" tIns="119978" rIns="0" bIns="0" rtlCol="0">
            <a:spAutoFit/>
          </a:bodyPr>
          <a:lstStyle/>
          <a:p>
            <a:pPr marL="16435">
              <a:spcBef>
                <a:spcPts val="945"/>
              </a:spcBef>
            </a:pPr>
            <a:r>
              <a:rPr lang="en-US" sz="252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2523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2523" spc="-6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6435">
              <a:lnSpc>
                <a:spcPct val="150000"/>
              </a:lnSpc>
            </a:pPr>
            <a:r>
              <a:rPr lang="en-US" sz="1294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294" dirty="0" err="1">
                <a:latin typeface="Montserrat" pitchFamily="2" charset="77"/>
              </a:rPr>
              <a:t>amet</a:t>
            </a:r>
            <a:endParaRPr lang="en-US" sz="1294" dirty="0">
              <a:latin typeface="Montserrat" pitchFamily="2" charset="77"/>
            </a:endParaRP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C8A9DF78-789D-504D-B260-010865509462}"/>
              </a:ext>
            </a:extLst>
          </p:cNvPr>
          <p:cNvSpPr txBox="1"/>
          <p:nvPr/>
        </p:nvSpPr>
        <p:spPr>
          <a:xfrm>
            <a:off x="1134036" y="6208503"/>
            <a:ext cx="5191582" cy="1672861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lnSpc>
                <a:spcPts val="2401"/>
              </a:lnSpc>
              <a:spcBef>
                <a:spcPts val="168"/>
              </a:spcBef>
            </a:pPr>
            <a:r>
              <a:rPr lang="en-US" sz="2006" spc="-6" dirty="0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2006" spc="-6" dirty="0" err="1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2006" spc="-6" dirty="0">
              <a:solidFill>
                <a:srgbClr val="3B1C0E"/>
              </a:solidFill>
              <a:latin typeface="Montserrat" pitchFamily="2" charset="77"/>
              <a:cs typeface="SourceSansPro-Semibold"/>
            </a:endParaRPr>
          </a:p>
          <a:p>
            <a:pPr marL="16435">
              <a:lnSpc>
                <a:spcPct val="150000"/>
              </a:lnSpc>
              <a:spcBef>
                <a:spcPts val="168"/>
              </a:spcBef>
            </a:pPr>
            <a:r>
              <a:rPr lang="en-US" sz="1035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035" dirty="0" err="1">
                <a:latin typeface="Montserrat" pitchFamily="2" charset="77"/>
              </a:rPr>
              <a:t>urna</a:t>
            </a:r>
            <a:r>
              <a:rPr lang="en-US" sz="1035" dirty="0">
                <a:latin typeface="Montserrat" pitchFamily="2" charset="77"/>
              </a:rPr>
              <a:t>.</a:t>
            </a:r>
          </a:p>
          <a:p>
            <a:pPr marL="16435">
              <a:lnSpc>
                <a:spcPts val="2401"/>
              </a:lnSpc>
              <a:spcBef>
                <a:spcPts val="168"/>
              </a:spcBef>
            </a:pPr>
            <a:br>
              <a:rPr lang="en-US" sz="1165" dirty="0">
                <a:latin typeface="Montserrat" pitchFamily="2" charset="77"/>
              </a:rPr>
            </a:br>
            <a:endParaRPr lang="en-US" sz="1165" dirty="0">
              <a:latin typeface="Montserrat" pitchFamily="2" charset="77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E81B541D-388A-D44C-B503-03F5D406EDA8}"/>
              </a:ext>
            </a:extLst>
          </p:cNvPr>
          <p:cNvSpPr txBox="1"/>
          <p:nvPr/>
        </p:nvSpPr>
        <p:spPr>
          <a:xfrm>
            <a:off x="1134036" y="11545678"/>
            <a:ext cx="2622251" cy="21575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1294" spc="-6" dirty="0">
                <a:solidFill>
                  <a:srgbClr val="231F20"/>
                </a:solidFill>
                <a:latin typeface="Source Sans Pro"/>
                <a:cs typeface="Source Sans Pro"/>
              </a:rPr>
              <a:t>PLACE </a:t>
            </a:r>
            <a:r>
              <a:rPr sz="1294" spc="-13" dirty="0">
                <a:solidFill>
                  <a:srgbClr val="231F20"/>
                </a:solidFill>
                <a:latin typeface="Source Sans Pro"/>
                <a:cs typeface="Source Sans Pro"/>
              </a:rPr>
              <a:t>PHOTOS </a:t>
            </a:r>
            <a:r>
              <a:rPr sz="1294" dirty="0">
                <a:solidFill>
                  <a:srgbClr val="231F20"/>
                </a:solidFill>
                <a:latin typeface="Source Sans Pro"/>
                <a:cs typeface="Source Sans Pro"/>
              </a:rPr>
              <a:t>WHERE </a:t>
            </a:r>
            <a:r>
              <a:rPr sz="1294" spc="-6" dirty="0">
                <a:solidFill>
                  <a:srgbClr val="231F20"/>
                </a:solidFill>
                <a:latin typeface="Source Sans Pro"/>
                <a:cs typeface="Source Sans Pro"/>
              </a:rPr>
              <a:t>YOU</a:t>
            </a:r>
            <a:r>
              <a:rPr sz="1294" spc="-71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294" dirty="0">
                <a:solidFill>
                  <a:srgbClr val="231F20"/>
                </a:solidFill>
                <a:latin typeface="Source Sans Pro"/>
                <a:cs typeface="Source Sans Pro"/>
              </a:rPr>
              <a:t>CHOOSE.</a:t>
            </a:r>
            <a:endParaRPr sz="1294" dirty="0">
              <a:latin typeface="Source Sans Pro"/>
              <a:cs typeface="Source Sans Pro"/>
            </a:endParaRP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44B2B90D-AEBF-F04E-B37E-B9C97A4B2E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7123" y="1039342"/>
            <a:ext cx="7081321" cy="2177467"/>
          </a:xfrm>
          <a:prstGeom prst="rect">
            <a:avLst/>
          </a:prstGeom>
        </p:spPr>
        <p:txBody>
          <a:bodyPr vert="horz" wrap="square" lIns="0" tIns="262965" rIns="0" bIns="0" rtlCol="0">
            <a:spAutoFit/>
          </a:bodyPr>
          <a:lstStyle/>
          <a:p>
            <a:pPr marL="16435">
              <a:spcBef>
                <a:spcPts val="2071"/>
              </a:spcBef>
            </a:pPr>
            <a:r>
              <a:rPr lang="en-US" sz="6212" spc="-65" dirty="0">
                <a:solidFill>
                  <a:srgbClr val="3B1C0E"/>
                </a:solidFill>
                <a:latin typeface="Montserrat SemiBold" pitchFamily="2" charset="77"/>
                <a:cs typeface="Montserrat"/>
              </a:rPr>
              <a:t>Lorem ipsum</a:t>
            </a:r>
            <a:br>
              <a:rPr lang="en-US" sz="6212" spc="-65" dirty="0">
                <a:solidFill>
                  <a:srgbClr val="3B1C0E"/>
                </a:solidFill>
                <a:latin typeface="Montserrat SemiBold" pitchFamily="2" charset="77"/>
                <a:cs typeface="Montserrat"/>
              </a:rPr>
            </a:br>
            <a:endParaRPr sz="6212" spc="19" dirty="0">
              <a:solidFill>
                <a:srgbClr val="3B1C0E"/>
              </a:solidFill>
              <a:latin typeface="Cooper Std Black" panose="0208090304030B020404" pitchFamily="18" charset="77"/>
              <a:cs typeface="Montserrat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6D8D234F-F236-F448-89D9-EB8B46A463CC}"/>
              </a:ext>
            </a:extLst>
          </p:cNvPr>
          <p:cNvSpPr/>
          <p:nvPr/>
        </p:nvSpPr>
        <p:spPr>
          <a:xfrm>
            <a:off x="6918085" y="6716784"/>
            <a:ext cx="3195021" cy="2118509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6"/>
                </a:moveTo>
                <a:lnTo>
                  <a:pt x="2468879" y="1636776"/>
                </a:lnTo>
                <a:lnTo>
                  <a:pt x="2468879" y="0"/>
                </a:lnTo>
                <a:lnTo>
                  <a:pt x="0" y="0"/>
                </a:lnTo>
                <a:lnTo>
                  <a:pt x="0" y="1636776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8AF26860-1941-C541-9E97-3E891A472384}"/>
              </a:ext>
            </a:extLst>
          </p:cNvPr>
          <p:cNvSpPr/>
          <p:nvPr/>
        </p:nvSpPr>
        <p:spPr>
          <a:xfrm>
            <a:off x="6918085" y="9127333"/>
            <a:ext cx="3195021" cy="2118509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E26329"/>
          </a:solidFill>
          <a:ln>
            <a:noFill/>
          </a:ln>
        </p:spPr>
        <p:txBody>
          <a:bodyPr wrap="square" lIns="0" tIns="0" rIns="0" bIns="0" rtlCol="0"/>
          <a:lstStyle/>
          <a:p>
            <a:endParaRPr sz="3344" dirty="0"/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8601B7D1-43D1-D543-A660-C7202C6D6787}"/>
              </a:ext>
            </a:extLst>
          </p:cNvPr>
          <p:cNvSpPr/>
          <p:nvPr/>
        </p:nvSpPr>
        <p:spPr>
          <a:xfrm>
            <a:off x="6918085" y="4306253"/>
            <a:ext cx="3195021" cy="2118509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B395BA"/>
          </a:solidFill>
          <a:ln>
            <a:noFill/>
          </a:ln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8560D1B-BE60-1441-BBD7-950EF7305024}"/>
              </a:ext>
            </a:extLst>
          </p:cNvPr>
          <p:cNvSpPr txBox="1"/>
          <p:nvPr/>
        </p:nvSpPr>
        <p:spPr>
          <a:xfrm>
            <a:off x="7274468" y="7002559"/>
            <a:ext cx="1906627" cy="1223039"/>
          </a:xfrm>
          <a:prstGeom prst="rect">
            <a:avLst/>
          </a:prstGeom>
        </p:spPr>
        <p:txBody>
          <a:bodyPr vert="horz" wrap="square" lIns="0" tIns="39445" rIns="0" bIns="0" rtlCol="0">
            <a:spAutoFit/>
          </a:bodyPr>
          <a:lstStyle/>
          <a:p>
            <a:pPr marL="16435" marR="6574" indent="10683">
              <a:lnSpc>
                <a:spcPts val="2329"/>
              </a:lnSpc>
              <a:spcBef>
                <a:spcPts val="311"/>
              </a:spcBef>
            </a:pPr>
            <a:r>
              <a:rPr lang="en-US" sz="2006" spc="-13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2006" dirty="0">
              <a:latin typeface="Source Sans Pro"/>
              <a:cs typeface="Source Sans Pro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3FA7C731-3164-F142-BB1E-B9BA952E0C6B}"/>
              </a:ext>
            </a:extLst>
          </p:cNvPr>
          <p:cNvSpPr txBox="1"/>
          <p:nvPr/>
        </p:nvSpPr>
        <p:spPr>
          <a:xfrm>
            <a:off x="7274468" y="9412976"/>
            <a:ext cx="2083447" cy="1223039"/>
          </a:xfrm>
          <a:prstGeom prst="rect">
            <a:avLst/>
          </a:prstGeom>
        </p:spPr>
        <p:txBody>
          <a:bodyPr vert="horz" wrap="square" lIns="0" tIns="39445" rIns="0" bIns="0" rtlCol="0">
            <a:spAutoFit/>
          </a:bodyPr>
          <a:lstStyle/>
          <a:p>
            <a:pPr marL="16435" marR="6574" indent="10683">
              <a:lnSpc>
                <a:spcPts val="2329"/>
              </a:lnSpc>
              <a:spcBef>
                <a:spcPts val="311"/>
              </a:spcBef>
            </a:pPr>
            <a:r>
              <a:rPr lang="en-US" sz="2006" spc="-13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2006" dirty="0">
              <a:latin typeface="Source Sans Pro"/>
              <a:cs typeface="Source Sans Pro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145FB5F-7F00-8D49-B536-6D0F7CFA8678}"/>
              </a:ext>
            </a:extLst>
          </p:cNvPr>
          <p:cNvSpPr txBox="1"/>
          <p:nvPr/>
        </p:nvSpPr>
        <p:spPr>
          <a:xfrm>
            <a:off x="7274468" y="4591884"/>
            <a:ext cx="2083448" cy="1223039"/>
          </a:xfrm>
          <a:prstGeom prst="rect">
            <a:avLst/>
          </a:prstGeom>
        </p:spPr>
        <p:txBody>
          <a:bodyPr vert="horz" wrap="square" lIns="0" tIns="39445" rIns="0" bIns="0" rtlCol="0">
            <a:spAutoFit/>
          </a:bodyPr>
          <a:lstStyle/>
          <a:p>
            <a:pPr marL="16435" marR="6574" indent="10683">
              <a:lnSpc>
                <a:spcPts val="2329"/>
              </a:lnSpc>
              <a:spcBef>
                <a:spcPts val="311"/>
              </a:spcBef>
            </a:pPr>
            <a:r>
              <a:rPr lang="en-US" sz="2006" spc="-13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2006" dirty="0">
              <a:latin typeface="Source Sans Pro"/>
              <a:cs typeface="Source Sans Pro"/>
            </a:endParaRPr>
          </a:p>
        </p:txBody>
      </p:sp>
      <p:pic>
        <p:nvPicPr>
          <p:cNvPr id="30" name="Picture 29" descr="A close up of a sign&#10;&#10;Description automatically generated">
            <a:extLst>
              <a:ext uri="{FF2B5EF4-FFF2-40B4-BE49-F238E27FC236}">
                <a16:creationId xmlns:a16="http://schemas.microsoft.com/office/drawing/2014/main" id="{630F7C1A-8381-7245-BD19-6421CA010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85" y="13875248"/>
            <a:ext cx="2350247" cy="73958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6CFF2AB-3014-D148-BE1F-415BE987C54F}"/>
              </a:ext>
            </a:extLst>
          </p:cNvPr>
          <p:cNvSpPr/>
          <p:nvPr/>
        </p:nvSpPr>
        <p:spPr>
          <a:xfrm>
            <a:off x="1077123" y="3260144"/>
            <a:ext cx="5029200" cy="10482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106" b="1" spc="-13" dirty="0">
                <a:solidFill>
                  <a:srgbClr val="00A1D2"/>
                </a:solidFill>
                <a:latin typeface="Montserrat SemiBold" pitchFamily="2" charset="77"/>
                <a:cs typeface="Montserrat-Light"/>
              </a:rPr>
              <a:t>Lorem ipsum dolor sit amet, </a:t>
            </a:r>
            <a:r>
              <a:rPr lang="en-US" sz="3106" b="1" spc="-13" dirty="0" err="1">
                <a:solidFill>
                  <a:srgbClr val="00A1D2"/>
                </a:solidFill>
                <a:latin typeface="Montserrat SemiBold" pitchFamily="2" charset="77"/>
                <a:cs typeface="Montserrat-Light"/>
              </a:rPr>
              <a:t>consectetuer</a:t>
            </a:r>
            <a:endParaRPr lang="en-US" sz="3106" b="1" dirty="0">
              <a:solidFill>
                <a:srgbClr val="00A1D2"/>
              </a:solidFill>
              <a:latin typeface="Montserrat SemiBold" pitchFamily="2" charset="77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E0BBD802-FAD6-284C-B5A3-046B9BC19F61}"/>
              </a:ext>
            </a:extLst>
          </p:cNvPr>
          <p:cNvSpPr txBox="1"/>
          <p:nvPr/>
        </p:nvSpPr>
        <p:spPr>
          <a:xfrm>
            <a:off x="1119571" y="7639079"/>
            <a:ext cx="5137176" cy="1371941"/>
          </a:xfrm>
          <a:prstGeom prst="rect">
            <a:avLst/>
          </a:prstGeom>
        </p:spPr>
        <p:txBody>
          <a:bodyPr vert="horz" wrap="square" lIns="0" tIns="119978" rIns="0" bIns="0" rtlCol="0">
            <a:spAutoFit/>
          </a:bodyPr>
          <a:lstStyle/>
          <a:p>
            <a:pPr marL="16435">
              <a:spcBef>
                <a:spcPts val="945"/>
              </a:spcBef>
            </a:pPr>
            <a:r>
              <a:rPr lang="en-US" sz="2523" spc="-6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2523" spc="-6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2523" spc="-6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6435">
              <a:lnSpc>
                <a:spcPct val="150000"/>
              </a:lnSpc>
            </a:pPr>
            <a:r>
              <a:rPr lang="en-US" sz="1294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294" dirty="0" err="1">
                <a:latin typeface="Montserrat" pitchFamily="2" charset="77"/>
              </a:rPr>
              <a:t>amet</a:t>
            </a:r>
            <a:endParaRPr lang="en-US" sz="1294" dirty="0">
              <a:latin typeface="Montserrat" pitchFamily="2" charset="77"/>
            </a:endParaRPr>
          </a:p>
        </p:txBody>
      </p:sp>
      <p:sp>
        <p:nvSpPr>
          <p:cNvPr id="35" name="object 3">
            <a:extLst>
              <a:ext uri="{FF2B5EF4-FFF2-40B4-BE49-F238E27FC236}">
                <a16:creationId xmlns:a16="http://schemas.microsoft.com/office/drawing/2014/main" id="{EBEE3E54-BF73-684D-BD29-7CDA8424964B}"/>
              </a:ext>
            </a:extLst>
          </p:cNvPr>
          <p:cNvSpPr txBox="1"/>
          <p:nvPr/>
        </p:nvSpPr>
        <p:spPr>
          <a:xfrm>
            <a:off x="1134035" y="9297583"/>
            <a:ext cx="5191582" cy="1672861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lnSpc>
                <a:spcPts val="2401"/>
              </a:lnSpc>
              <a:spcBef>
                <a:spcPts val="168"/>
              </a:spcBef>
            </a:pPr>
            <a:r>
              <a:rPr lang="en-US" sz="2006" spc="-6" dirty="0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2006" spc="-6" dirty="0" err="1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2006" spc="-6" dirty="0">
              <a:solidFill>
                <a:srgbClr val="3B1C0E"/>
              </a:solidFill>
              <a:latin typeface="Montserrat" pitchFamily="2" charset="77"/>
              <a:cs typeface="SourceSansPro-Semibold"/>
            </a:endParaRPr>
          </a:p>
          <a:p>
            <a:pPr marL="16435">
              <a:lnSpc>
                <a:spcPct val="150000"/>
              </a:lnSpc>
              <a:spcBef>
                <a:spcPts val="168"/>
              </a:spcBef>
            </a:pPr>
            <a:r>
              <a:rPr lang="en-US" sz="1035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035" dirty="0" err="1">
                <a:latin typeface="Montserrat" pitchFamily="2" charset="77"/>
              </a:rPr>
              <a:t>urna</a:t>
            </a:r>
            <a:r>
              <a:rPr lang="en-US" sz="1035" dirty="0">
                <a:latin typeface="Montserrat" pitchFamily="2" charset="77"/>
              </a:rPr>
              <a:t>.</a:t>
            </a:r>
          </a:p>
          <a:p>
            <a:pPr marL="16435">
              <a:lnSpc>
                <a:spcPts val="2401"/>
              </a:lnSpc>
              <a:spcBef>
                <a:spcPts val="168"/>
              </a:spcBef>
            </a:pPr>
            <a:br>
              <a:rPr lang="en-US" sz="1165" dirty="0">
                <a:latin typeface="Montserrat" pitchFamily="2" charset="77"/>
              </a:rPr>
            </a:br>
            <a:endParaRPr lang="en-US" sz="1165" dirty="0">
              <a:latin typeface="Montserrat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1887A3A-DDE3-874F-8752-F507693050B5}"/>
              </a:ext>
            </a:extLst>
          </p:cNvPr>
          <p:cNvSpPr/>
          <p:nvPr/>
        </p:nvSpPr>
        <p:spPr>
          <a:xfrm>
            <a:off x="8622552" y="3306887"/>
            <a:ext cx="1470725" cy="170796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0A1AC69-F12C-0140-A49A-9C00AAD94553}"/>
              </a:ext>
            </a:extLst>
          </p:cNvPr>
          <p:cNvSpPr/>
          <p:nvPr/>
        </p:nvSpPr>
        <p:spPr>
          <a:xfrm>
            <a:off x="-1" y="12244859"/>
            <a:ext cx="4973029" cy="179463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5A877DE-69CB-004E-BDF9-F68723C3F152}"/>
              </a:ext>
            </a:extLst>
          </p:cNvPr>
          <p:cNvSpPr/>
          <p:nvPr/>
        </p:nvSpPr>
        <p:spPr>
          <a:xfrm>
            <a:off x="8019256" y="1760588"/>
            <a:ext cx="2083448" cy="11440029"/>
          </a:xfrm>
          <a:prstGeom prst="rect">
            <a:avLst/>
          </a:prstGeom>
          <a:solidFill>
            <a:srgbClr val="FDD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D938"/>
              </a:solidFill>
            </a:endParaRPr>
          </a:p>
        </p:txBody>
      </p:sp>
      <p:pic>
        <p:nvPicPr>
          <p:cNvPr id="21" name="Picture 20" descr="A picture containing circuit, computer&#10;&#10;Description automatically generated">
            <a:extLst>
              <a:ext uri="{FF2B5EF4-FFF2-40B4-BE49-F238E27FC236}">
                <a16:creationId xmlns:a16="http://schemas.microsoft.com/office/drawing/2014/main" id="{410248A2-7240-2845-BFE7-DECD63DC7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98477" y="2344183"/>
            <a:ext cx="994800" cy="3787641"/>
          </a:xfrm>
          <a:prstGeom prst="rect">
            <a:avLst/>
          </a:prstGeom>
        </p:spPr>
      </p:pic>
      <p:sp>
        <p:nvSpPr>
          <p:cNvPr id="22" name="object 6">
            <a:extLst>
              <a:ext uri="{FF2B5EF4-FFF2-40B4-BE49-F238E27FC236}">
                <a16:creationId xmlns:a16="http://schemas.microsoft.com/office/drawing/2014/main" id="{E81B541D-388A-D44C-B503-03F5D406EDA8}"/>
              </a:ext>
            </a:extLst>
          </p:cNvPr>
          <p:cNvSpPr txBox="1"/>
          <p:nvPr/>
        </p:nvSpPr>
        <p:spPr>
          <a:xfrm>
            <a:off x="1134036" y="11545678"/>
            <a:ext cx="2622251" cy="21575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1294" spc="-6" dirty="0">
                <a:solidFill>
                  <a:srgbClr val="231F20"/>
                </a:solidFill>
                <a:latin typeface="Source Sans Pro"/>
                <a:cs typeface="Source Sans Pro"/>
              </a:rPr>
              <a:t>PLACE </a:t>
            </a:r>
            <a:r>
              <a:rPr sz="1294" spc="-13" dirty="0">
                <a:solidFill>
                  <a:srgbClr val="231F20"/>
                </a:solidFill>
                <a:latin typeface="Source Sans Pro"/>
                <a:cs typeface="Source Sans Pro"/>
              </a:rPr>
              <a:t>PHOTOS </a:t>
            </a:r>
            <a:r>
              <a:rPr sz="1294" dirty="0">
                <a:solidFill>
                  <a:srgbClr val="231F20"/>
                </a:solidFill>
                <a:latin typeface="Source Sans Pro"/>
                <a:cs typeface="Source Sans Pro"/>
              </a:rPr>
              <a:t>WHERE </a:t>
            </a:r>
            <a:r>
              <a:rPr sz="1294" spc="-6" dirty="0">
                <a:solidFill>
                  <a:srgbClr val="231F20"/>
                </a:solidFill>
                <a:latin typeface="Source Sans Pro"/>
                <a:cs typeface="Source Sans Pro"/>
              </a:rPr>
              <a:t>YOU</a:t>
            </a:r>
            <a:r>
              <a:rPr sz="1294" spc="-71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294" dirty="0">
                <a:solidFill>
                  <a:srgbClr val="231F20"/>
                </a:solidFill>
                <a:latin typeface="Source Sans Pro"/>
                <a:cs typeface="Source Sans Pro"/>
              </a:rPr>
              <a:t>CHOOSE.</a:t>
            </a:r>
            <a:endParaRPr sz="1294" dirty="0">
              <a:latin typeface="Source Sans Pro"/>
              <a:cs typeface="Source Sans Pro"/>
            </a:endParaRP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44B2B90D-AEBF-F04E-B37E-B9C97A4B2E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9571" y="1005194"/>
            <a:ext cx="7081321" cy="3133434"/>
          </a:xfrm>
          <a:prstGeom prst="rect">
            <a:avLst/>
          </a:prstGeom>
        </p:spPr>
        <p:txBody>
          <a:bodyPr vert="horz" wrap="square" lIns="0" tIns="262965" rIns="0" bIns="0" rtlCol="0">
            <a:spAutoFit/>
          </a:bodyPr>
          <a:lstStyle/>
          <a:p>
            <a:pPr marL="16435">
              <a:spcBef>
                <a:spcPts val="2071"/>
              </a:spcBef>
            </a:pPr>
            <a:r>
              <a:rPr lang="en-US" sz="6212" spc="-65" dirty="0">
                <a:solidFill>
                  <a:srgbClr val="3B1C0E"/>
                </a:solidFill>
                <a:latin typeface="Cooper Std Black" panose="0208090304030B020404" pitchFamily="18" charset="77"/>
                <a:cs typeface="Montserrat"/>
              </a:rPr>
              <a:t>Lorem ipsum</a:t>
            </a:r>
            <a:br>
              <a:rPr lang="en-US" sz="6212" spc="-65" dirty="0">
                <a:solidFill>
                  <a:srgbClr val="3B1C0E"/>
                </a:solidFill>
                <a:latin typeface="Cooper Std Black" panose="0208090304030B020404" pitchFamily="18" charset="77"/>
                <a:cs typeface="Montserrat"/>
              </a:rPr>
            </a:br>
            <a:br>
              <a:rPr lang="en-US" sz="6212" spc="-65" dirty="0">
                <a:solidFill>
                  <a:srgbClr val="3B1C0E"/>
                </a:solidFill>
                <a:latin typeface="Cooper Std Black" panose="0208090304030B020404" pitchFamily="18" charset="77"/>
                <a:cs typeface="Montserrat"/>
              </a:rPr>
            </a:br>
            <a:endParaRPr sz="6212" spc="19" dirty="0">
              <a:solidFill>
                <a:srgbClr val="3B1C0E"/>
              </a:solidFill>
              <a:latin typeface="Cooper Std Black" panose="0208090304030B020404" pitchFamily="18" charset="77"/>
              <a:cs typeface="Montserrat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6D8D234F-F236-F448-89D9-EB8B46A463CC}"/>
              </a:ext>
            </a:extLst>
          </p:cNvPr>
          <p:cNvSpPr/>
          <p:nvPr/>
        </p:nvSpPr>
        <p:spPr>
          <a:xfrm>
            <a:off x="6918085" y="6735106"/>
            <a:ext cx="3195021" cy="2118509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6"/>
                </a:moveTo>
                <a:lnTo>
                  <a:pt x="2468879" y="1636776"/>
                </a:lnTo>
                <a:lnTo>
                  <a:pt x="2468879" y="0"/>
                </a:lnTo>
                <a:lnTo>
                  <a:pt x="0" y="0"/>
                </a:lnTo>
                <a:lnTo>
                  <a:pt x="0" y="1636776"/>
                </a:lnTo>
                <a:close/>
              </a:path>
            </a:pathLst>
          </a:custGeom>
          <a:solidFill>
            <a:srgbClr val="00A1D2"/>
          </a:solidFill>
          <a:ln>
            <a:noFill/>
          </a:ln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8AF26860-1941-C541-9E97-3E891A472384}"/>
              </a:ext>
            </a:extLst>
          </p:cNvPr>
          <p:cNvSpPr/>
          <p:nvPr/>
        </p:nvSpPr>
        <p:spPr>
          <a:xfrm>
            <a:off x="6918085" y="9145655"/>
            <a:ext cx="3195021" cy="2118509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E56849"/>
          </a:solidFill>
        </p:spPr>
        <p:txBody>
          <a:bodyPr wrap="square" lIns="0" tIns="0" rIns="0" bIns="0" rtlCol="0"/>
          <a:lstStyle/>
          <a:p>
            <a:endParaRPr sz="3344" dirty="0"/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8601B7D1-43D1-D543-A660-C7202C6D6787}"/>
              </a:ext>
            </a:extLst>
          </p:cNvPr>
          <p:cNvSpPr/>
          <p:nvPr/>
        </p:nvSpPr>
        <p:spPr>
          <a:xfrm>
            <a:off x="6918085" y="4324575"/>
            <a:ext cx="3195021" cy="2118509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C09FDB"/>
          </a:solidFill>
        </p:spPr>
        <p:txBody>
          <a:bodyPr wrap="square" lIns="0" tIns="0" rIns="0" bIns="0" rtlCol="0"/>
          <a:lstStyle/>
          <a:p>
            <a:endParaRPr sz="3344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8560D1B-BE60-1441-BBD7-950EF7305024}"/>
              </a:ext>
            </a:extLst>
          </p:cNvPr>
          <p:cNvSpPr txBox="1"/>
          <p:nvPr/>
        </p:nvSpPr>
        <p:spPr>
          <a:xfrm>
            <a:off x="7274468" y="7002559"/>
            <a:ext cx="1906627" cy="1223039"/>
          </a:xfrm>
          <a:prstGeom prst="rect">
            <a:avLst/>
          </a:prstGeom>
        </p:spPr>
        <p:txBody>
          <a:bodyPr vert="horz" wrap="square" lIns="0" tIns="39445" rIns="0" bIns="0" rtlCol="0">
            <a:spAutoFit/>
          </a:bodyPr>
          <a:lstStyle/>
          <a:p>
            <a:pPr marL="16435" marR="6574" indent="10683">
              <a:lnSpc>
                <a:spcPts val="2329"/>
              </a:lnSpc>
              <a:spcBef>
                <a:spcPts val="311"/>
              </a:spcBef>
            </a:pPr>
            <a:r>
              <a:rPr lang="en-US" sz="2006" spc="-13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2006" dirty="0">
              <a:latin typeface="Source Sans Pro"/>
              <a:cs typeface="Source Sans Pro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3FA7C731-3164-F142-BB1E-B9BA952E0C6B}"/>
              </a:ext>
            </a:extLst>
          </p:cNvPr>
          <p:cNvSpPr txBox="1"/>
          <p:nvPr/>
        </p:nvSpPr>
        <p:spPr>
          <a:xfrm>
            <a:off x="7274468" y="9412976"/>
            <a:ext cx="2083447" cy="1223039"/>
          </a:xfrm>
          <a:prstGeom prst="rect">
            <a:avLst/>
          </a:prstGeom>
        </p:spPr>
        <p:txBody>
          <a:bodyPr vert="horz" wrap="square" lIns="0" tIns="39445" rIns="0" bIns="0" rtlCol="0">
            <a:spAutoFit/>
          </a:bodyPr>
          <a:lstStyle/>
          <a:p>
            <a:pPr marL="16435" marR="6574" indent="10683">
              <a:lnSpc>
                <a:spcPts val="2329"/>
              </a:lnSpc>
              <a:spcBef>
                <a:spcPts val="311"/>
              </a:spcBef>
            </a:pPr>
            <a:r>
              <a:rPr lang="en-US" sz="2006" spc="-13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2006" dirty="0">
              <a:latin typeface="Source Sans Pro"/>
              <a:cs typeface="Source Sans Pro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145FB5F-7F00-8D49-B536-6D0F7CFA8678}"/>
              </a:ext>
            </a:extLst>
          </p:cNvPr>
          <p:cNvSpPr txBox="1"/>
          <p:nvPr/>
        </p:nvSpPr>
        <p:spPr>
          <a:xfrm>
            <a:off x="7274468" y="4591884"/>
            <a:ext cx="2083448" cy="1223039"/>
          </a:xfrm>
          <a:prstGeom prst="rect">
            <a:avLst/>
          </a:prstGeom>
        </p:spPr>
        <p:txBody>
          <a:bodyPr vert="horz" wrap="square" lIns="0" tIns="39445" rIns="0" bIns="0" rtlCol="0">
            <a:spAutoFit/>
          </a:bodyPr>
          <a:lstStyle/>
          <a:p>
            <a:pPr marL="16435" marR="6574" indent="10683">
              <a:lnSpc>
                <a:spcPts val="2329"/>
              </a:lnSpc>
              <a:spcBef>
                <a:spcPts val="311"/>
              </a:spcBef>
            </a:pPr>
            <a:r>
              <a:rPr lang="en-US" sz="2006" spc="-13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2006" dirty="0">
              <a:latin typeface="Source Sans Pro"/>
              <a:cs typeface="Source Sans Pro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0748C1-0EFC-614C-89FF-A573E4F29A53}"/>
              </a:ext>
            </a:extLst>
          </p:cNvPr>
          <p:cNvSpPr/>
          <p:nvPr/>
        </p:nvSpPr>
        <p:spPr>
          <a:xfrm>
            <a:off x="8622552" y="3306887"/>
            <a:ext cx="1470725" cy="170796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100D66-15CC-F84A-936F-4073C2E6250A}"/>
              </a:ext>
            </a:extLst>
          </p:cNvPr>
          <p:cNvSpPr/>
          <p:nvPr/>
        </p:nvSpPr>
        <p:spPr>
          <a:xfrm>
            <a:off x="-1" y="12244859"/>
            <a:ext cx="4973029" cy="179463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  <p:sp>
        <p:nvSpPr>
          <p:cNvPr id="32" name="object 2">
            <a:extLst>
              <a:ext uri="{FF2B5EF4-FFF2-40B4-BE49-F238E27FC236}">
                <a16:creationId xmlns:a16="http://schemas.microsoft.com/office/drawing/2014/main" id="{0F4AB6EA-F515-8346-B5CA-3CE905BFA400}"/>
              </a:ext>
            </a:extLst>
          </p:cNvPr>
          <p:cNvSpPr txBox="1"/>
          <p:nvPr/>
        </p:nvSpPr>
        <p:spPr>
          <a:xfrm>
            <a:off x="1119571" y="4582062"/>
            <a:ext cx="5137176" cy="1371941"/>
          </a:xfrm>
          <a:prstGeom prst="rect">
            <a:avLst/>
          </a:prstGeom>
        </p:spPr>
        <p:txBody>
          <a:bodyPr vert="horz" wrap="square" lIns="0" tIns="119978" rIns="0" bIns="0" rtlCol="0">
            <a:spAutoFit/>
          </a:bodyPr>
          <a:lstStyle/>
          <a:p>
            <a:pPr marL="16435">
              <a:spcBef>
                <a:spcPts val="945"/>
              </a:spcBef>
            </a:pPr>
            <a:r>
              <a:rPr lang="en-US" sz="2523" spc="-6" dirty="0">
                <a:solidFill>
                  <a:srgbClr val="501A00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2523" spc="-6" dirty="0" err="1">
                <a:solidFill>
                  <a:srgbClr val="501A00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2523" spc="-6" dirty="0">
              <a:solidFill>
                <a:srgbClr val="501A00"/>
              </a:solidFill>
              <a:latin typeface="Montserrat Medium" pitchFamily="2" charset="77"/>
              <a:cs typeface="Source Sans Pro"/>
            </a:endParaRPr>
          </a:p>
          <a:p>
            <a:pPr marL="16435">
              <a:lnSpc>
                <a:spcPct val="150000"/>
              </a:lnSpc>
            </a:pPr>
            <a:r>
              <a:rPr lang="en-US" sz="1294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294" dirty="0" err="1">
                <a:latin typeface="Montserrat" pitchFamily="2" charset="77"/>
              </a:rPr>
              <a:t>amet</a:t>
            </a:r>
            <a:endParaRPr lang="en-US" sz="1294" dirty="0">
              <a:latin typeface="Montserrat" pitchFamily="2" charset="77"/>
            </a:endParaRPr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1D992A57-6CB1-AC40-9B15-894FBF70AEFA}"/>
              </a:ext>
            </a:extLst>
          </p:cNvPr>
          <p:cNvSpPr txBox="1"/>
          <p:nvPr/>
        </p:nvSpPr>
        <p:spPr>
          <a:xfrm>
            <a:off x="1134036" y="6208503"/>
            <a:ext cx="5191582" cy="1672861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lnSpc>
                <a:spcPts val="2401"/>
              </a:lnSpc>
              <a:spcBef>
                <a:spcPts val="168"/>
              </a:spcBef>
            </a:pPr>
            <a:r>
              <a:rPr lang="en-US" sz="2006" spc="-6" dirty="0">
                <a:solidFill>
                  <a:srgbClr val="501A00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2006" spc="-6" dirty="0" err="1">
                <a:solidFill>
                  <a:srgbClr val="501A00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2006" spc="-6" dirty="0">
              <a:solidFill>
                <a:srgbClr val="501A00"/>
              </a:solidFill>
              <a:latin typeface="Montserrat" pitchFamily="2" charset="77"/>
              <a:cs typeface="SourceSansPro-Semibold"/>
            </a:endParaRPr>
          </a:p>
          <a:p>
            <a:pPr marL="16435">
              <a:lnSpc>
                <a:spcPct val="150000"/>
              </a:lnSpc>
              <a:spcBef>
                <a:spcPts val="168"/>
              </a:spcBef>
            </a:pPr>
            <a:r>
              <a:rPr lang="en-US" sz="1035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035" dirty="0" err="1">
                <a:latin typeface="Montserrat" pitchFamily="2" charset="77"/>
              </a:rPr>
              <a:t>urna</a:t>
            </a:r>
            <a:r>
              <a:rPr lang="en-US" sz="1035" dirty="0">
                <a:latin typeface="Montserrat" pitchFamily="2" charset="77"/>
              </a:rPr>
              <a:t>.</a:t>
            </a:r>
          </a:p>
          <a:p>
            <a:pPr marL="16435">
              <a:lnSpc>
                <a:spcPts val="2401"/>
              </a:lnSpc>
              <a:spcBef>
                <a:spcPts val="168"/>
              </a:spcBef>
            </a:pPr>
            <a:br>
              <a:rPr lang="en-US" sz="1165" dirty="0">
                <a:latin typeface="Montserrat" pitchFamily="2" charset="77"/>
              </a:rPr>
            </a:br>
            <a:endParaRPr lang="en-US" sz="1165" dirty="0">
              <a:latin typeface="Montserrat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29FD7D-1865-A742-85FE-7D9FFA161E92}"/>
              </a:ext>
            </a:extLst>
          </p:cNvPr>
          <p:cNvSpPr/>
          <p:nvPr/>
        </p:nvSpPr>
        <p:spPr>
          <a:xfrm>
            <a:off x="1077123" y="3260144"/>
            <a:ext cx="5029200" cy="10482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106" b="1" spc="-13" dirty="0">
                <a:solidFill>
                  <a:srgbClr val="00A1D2"/>
                </a:solidFill>
                <a:latin typeface="Montserrat SemiBold" pitchFamily="2" charset="77"/>
                <a:cs typeface="Montserrat-Light"/>
              </a:rPr>
              <a:t>Lorem ipsum dolor sit amet, </a:t>
            </a:r>
            <a:r>
              <a:rPr lang="en-US" sz="3106" b="1" spc="-13" dirty="0" err="1">
                <a:solidFill>
                  <a:srgbClr val="00A1D2"/>
                </a:solidFill>
                <a:latin typeface="Montserrat SemiBold" pitchFamily="2" charset="77"/>
                <a:cs typeface="Montserrat-Light"/>
              </a:rPr>
              <a:t>consectetuer</a:t>
            </a:r>
            <a:endParaRPr lang="en-US" sz="3106" b="1" dirty="0">
              <a:solidFill>
                <a:srgbClr val="00A1D2"/>
              </a:solidFill>
              <a:latin typeface="Montserrat SemiBold" pitchFamily="2" charset="77"/>
            </a:endParaRPr>
          </a:p>
        </p:txBody>
      </p:sp>
      <p:sp>
        <p:nvSpPr>
          <p:cNvPr id="37" name="object 2">
            <a:extLst>
              <a:ext uri="{FF2B5EF4-FFF2-40B4-BE49-F238E27FC236}">
                <a16:creationId xmlns:a16="http://schemas.microsoft.com/office/drawing/2014/main" id="{FCE27903-FD05-B148-9AD4-891A4845158E}"/>
              </a:ext>
            </a:extLst>
          </p:cNvPr>
          <p:cNvSpPr txBox="1"/>
          <p:nvPr/>
        </p:nvSpPr>
        <p:spPr>
          <a:xfrm>
            <a:off x="1119571" y="7639079"/>
            <a:ext cx="5137176" cy="1371941"/>
          </a:xfrm>
          <a:prstGeom prst="rect">
            <a:avLst/>
          </a:prstGeom>
        </p:spPr>
        <p:txBody>
          <a:bodyPr vert="horz" wrap="square" lIns="0" tIns="119978" rIns="0" bIns="0" rtlCol="0">
            <a:spAutoFit/>
          </a:bodyPr>
          <a:lstStyle/>
          <a:p>
            <a:pPr marL="16435">
              <a:spcBef>
                <a:spcPts val="945"/>
              </a:spcBef>
            </a:pPr>
            <a:r>
              <a:rPr lang="en-US" sz="2523" spc="-6" dirty="0">
                <a:solidFill>
                  <a:srgbClr val="501A00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2523" spc="-6" dirty="0" err="1">
                <a:solidFill>
                  <a:srgbClr val="501A00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2523" spc="-6" dirty="0">
              <a:solidFill>
                <a:srgbClr val="501A00"/>
              </a:solidFill>
              <a:latin typeface="Montserrat Medium" pitchFamily="2" charset="77"/>
              <a:cs typeface="Source Sans Pro"/>
            </a:endParaRPr>
          </a:p>
          <a:p>
            <a:pPr marL="16435">
              <a:lnSpc>
                <a:spcPct val="150000"/>
              </a:lnSpc>
            </a:pPr>
            <a:r>
              <a:rPr lang="en-US" sz="1294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294" dirty="0" err="1">
                <a:latin typeface="Montserrat" pitchFamily="2" charset="77"/>
              </a:rPr>
              <a:t>amet</a:t>
            </a:r>
            <a:endParaRPr lang="en-US" sz="1294" dirty="0">
              <a:latin typeface="Montserrat" pitchFamily="2" charset="77"/>
            </a:endParaRPr>
          </a:p>
        </p:txBody>
      </p:sp>
      <p:sp>
        <p:nvSpPr>
          <p:cNvPr id="38" name="object 3">
            <a:extLst>
              <a:ext uri="{FF2B5EF4-FFF2-40B4-BE49-F238E27FC236}">
                <a16:creationId xmlns:a16="http://schemas.microsoft.com/office/drawing/2014/main" id="{75676B41-0203-6F40-B8BE-73F7C36BE6AE}"/>
              </a:ext>
            </a:extLst>
          </p:cNvPr>
          <p:cNvSpPr txBox="1"/>
          <p:nvPr/>
        </p:nvSpPr>
        <p:spPr>
          <a:xfrm>
            <a:off x="1134035" y="9297583"/>
            <a:ext cx="5191582" cy="1672861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lnSpc>
                <a:spcPts val="2401"/>
              </a:lnSpc>
              <a:spcBef>
                <a:spcPts val="168"/>
              </a:spcBef>
            </a:pPr>
            <a:r>
              <a:rPr lang="en-US" sz="2006" spc="-6" dirty="0">
                <a:solidFill>
                  <a:srgbClr val="501A00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2006" spc="-6" dirty="0" err="1">
                <a:solidFill>
                  <a:srgbClr val="501A00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2006" spc="-6" dirty="0">
              <a:solidFill>
                <a:srgbClr val="501A00"/>
              </a:solidFill>
              <a:latin typeface="Montserrat" pitchFamily="2" charset="77"/>
              <a:cs typeface="SourceSansPro-Semibold"/>
            </a:endParaRPr>
          </a:p>
          <a:p>
            <a:pPr marL="16435">
              <a:lnSpc>
                <a:spcPct val="150000"/>
              </a:lnSpc>
              <a:spcBef>
                <a:spcPts val="168"/>
              </a:spcBef>
            </a:pPr>
            <a:r>
              <a:rPr lang="en-US" sz="1035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1035" dirty="0" err="1">
                <a:latin typeface="Montserrat" pitchFamily="2" charset="77"/>
              </a:rPr>
              <a:t>urna</a:t>
            </a:r>
            <a:r>
              <a:rPr lang="en-US" sz="1035" dirty="0">
                <a:latin typeface="Montserrat" pitchFamily="2" charset="77"/>
              </a:rPr>
              <a:t>.</a:t>
            </a:r>
          </a:p>
          <a:p>
            <a:pPr marL="16435">
              <a:lnSpc>
                <a:spcPts val="2401"/>
              </a:lnSpc>
              <a:spcBef>
                <a:spcPts val="168"/>
              </a:spcBef>
            </a:pPr>
            <a:br>
              <a:rPr lang="en-US" sz="1165" dirty="0">
                <a:latin typeface="Montserrat" pitchFamily="2" charset="77"/>
              </a:rPr>
            </a:br>
            <a:endParaRPr lang="en-US" sz="1165" dirty="0">
              <a:latin typeface="Montserrat" pitchFamily="2" charset="77"/>
            </a:endParaRPr>
          </a:p>
        </p:txBody>
      </p:sp>
      <p:pic>
        <p:nvPicPr>
          <p:cNvPr id="39" name="Picture 38" descr="A close up of a sign&#10;&#10;Description automatically generated">
            <a:extLst>
              <a:ext uri="{FF2B5EF4-FFF2-40B4-BE49-F238E27FC236}">
                <a16:creationId xmlns:a16="http://schemas.microsoft.com/office/drawing/2014/main" id="{4532B586-210D-814F-866C-290B4CDBB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85" y="13875248"/>
            <a:ext cx="2350247" cy="7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98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401</Words>
  <Application>Microsoft Macintosh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Cooper Std</vt:lpstr>
      <vt:lpstr>Cooper Std Black</vt:lpstr>
      <vt:lpstr>Montserrat</vt:lpstr>
      <vt:lpstr>Montserrat Medium</vt:lpstr>
      <vt:lpstr>Montserrat SemiBold</vt:lpstr>
      <vt:lpstr>Source Sans Pro</vt:lpstr>
      <vt:lpstr>Office Theme</vt:lpstr>
      <vt:lpstr>Lorem ipsum </vt:lpstr>
      <vt:lpstr>Lorem ipsum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Intro text</dc:title>
  <cp:lastModifiedBy>SHELLI OSTERHOUT</cp:lastModifiedBy>
  <cp:revision>16</cp:revision>
  <dcterms:created xsi:type="dcterms:W3CDTF">2020-08-08T16:33:41Z</dcterms:created>
  <dcterms:modified xsi:type="dcterms:W3CDTF">2020-09-12T23:19:54Z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2020-08-08T00:00:00Z</vt:filetime>
  </property>
</Properties>
</file>