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  <p:sldMasterId id="2147483651" r:id="rId2"/>
  </p:sldMasterIdLst>
  <p:notesMasterIdLst>
    <p:notesMasterId r:id="rId5"/>
  </p:notesMasterIdLst>
  <p:sldIdLst>
    <p:sldId id="256" r:id="rId3"/>
    <p:sldId id="259" r:id="rId4"/>
  </p:sldIdLst>
  <p:sldSz cx="32918400" cy="43891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36868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/>
    <p:restoredTop sz="86395"/>
  </p:normalViewPr>
  <p:slideViewPr>
    <p:cSldViewPr snapToGrid="0" snapToObjects="1" showGuides="1">
      <p:cViewPr>
        <p:scale>
          <a:sx n="17" d="100"/>
          <a:sy n="17" d="100"/>
        </p:scale>
        <p:origin x="1440" y="144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686861" latinLnBrk="0">
      <a:defRPr sz="1200">
        <a:latin typeface="+mj-lt"/>
        <a:ea typeface="+mj-ea"/>
        <a:cs typeface="+mj-cs"/>
        <a:sym typeface="Calibri"/>
      </a:defRPr>
    </a:lvl1pPr>
    <a:lvl2pPr indent="228600" defTabSz="3686861" latinLnBrk="0">
      <a:defRPr sz="1200">
        <a:latin typeface="+mj-lt"/>
        <a:ea typeface="+mj-ea"/>
        <a:cs typeface="+mj-cs"/>
        <a:sym typeface="Calibri"/>
      </a:defRPr>
    </a:lvl2pPr>
    <a:lvl3pPr indent="457200" defTabSz="3686861" latinLnBrk="0">
      <a:defRPr sz="1200">
        <a:latin typeface="+mj-lt"/>
        <a:ea typeface="+mj-ea"/>
        <a:cs typeface="+mj-cs"/>
        <a:sym typeface="Calibri"/>
      </a:defRPr>
    </a:lvl3pPr>
    <a:lvl4pPr indent="685800" defTabSz="3686861" latinLnBrk="0">
      <a:defRPr sz="1200">
        <a:latin typeface="+mj-lt"/>
        <a:ea typeface="+mj-ea"/>
        <a:cs typeface="+mj-cs"/>
        <a:sym typeface="Calibri"/>
      </a:defRPr>
    </a:lvl4pPr>
    <a:lvl5pPr indent="914400" defTabSz="3686861" latinLnBrk="0">
      <a:defRPr sz="1200">
        <a:latin typeface="+mj-lt"/>
        <a:ea typeface="+mj-ea"/>
        <a:cs typeface="+mj-cs"/>
        <a:sym typeface="Calibri"/>
      </a:defRPr>
    </a:lvl5pPr>
    <a:lvl6pPr indent="1143000" defTabSz="3686861" latinLnBrk="0">
      <a:defRPr sz="1200">
        <a:latin typeface="+mj-lt"/>
        <a:ea typeface="+mj-ea"/>
        <a:cs typeface="+mj-cs"/>
        <a:sym typeface="Calibri"/>
      </a:defRPr>
    </a:lvl6pPr>
    <a:lvl7pPr indent="1371600" defTabSz="3686861" latinLnBrk="0">
      <a:defRPr sz="1200">
        <a:latin typeface="+mj-lt"/>
        <a:ea typeface="+mj-ea"/>
        <a:cs typeface="+mj-cs"/>
        <a:sym typeface="Calibri"/>
      </a:defRPr>
    </a:lvl7pPr>
    <a:lvl8pPr indent="1600200" defTabSz="3686861" latinLnBrk="0">
      <a:defRPr sz="1200">
        <a:latin typeface="+mj-lt"/>
        <a:ea typeface="+mj-ea"/>
        <a:cs typeface="+mj-cs"/>
        <a:sym typeface="Calibri"/>
      </a:defRPr>
    </a:lvl8pPr>
    <a:lvl9pPr indent="1828800" defTabSz="3686861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3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6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A286-153C-EC4C-9A72-C4FDC196E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7183438"/>
            <a:ext cx="24688800" cy="15279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2BD0A-FFFC-B24B-811C-93A9CC041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0" y="23053675"/>
            <a:ext cx="24688800" cy="105965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C743-9931-F44D-91AD-3669F9FC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63775" y="40681275"/>
            <a:ext cx="7405688" cy="2336800"/>
          </a:xfrm>
          <a:prstGeom prst="rect">
            <a:avLst/>
          </a:prstGeom>
        </p:spPr>
        <p:txBody>
          <a:bodyPr/>
          <a:lstStyle/>
          <a:p>
            <a:fld id="{5C84E5F0-5110-7B41-A46A-5F3DB4391D83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0D31C-E44E-4541-BA14-9A572436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04538" y="40681275"/>
            <a:ext cx="11109325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C8C1-7D3B-9E4A-B13A-924BAC8D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3248938" y="40681275"/>
            <a:ext cx="7405687" cy="2336800"/>
          </a:xfrm>
          <a:prstGeom prst="rect">
            <a:avLst/>
          </a:prstGeom>
        </p:spPr>
        <p:txBody>
          <a:bodyPr/>
          <a:lstStyle/>
          <a:p>
            <a:fld id="{2962E48A-0F8E-7A49-9604-2AA72852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1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DB04-C947-FC47-9749-5A03F9FEE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8A26-904D-0942-804F-49B7260E7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55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9109" y="8345362"/>
            <a:ext cx="15274495" cy="2510355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dirty="0"/>
              <a:t>TWO COLUMN  Introduction or Abstract (Click to edit) type in or paste your text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9110" y="15271511"/>
            <a:ext cx="15055703" cy="2510357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t>(Click to edit) Materials and Methods  Type in or paste your text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719109" y="25844872"/>
            <a:ext cx="15274495" cy="2510355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t>(Click to edit) Conclusions  Type in or paste your text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6831451" y="8345362"/>
            <a:ext cx="15274493" cy="2510355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t>(Click to edit) References  Type in or paste your text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6831451" y="15295934"/>
            <a:ext cx="14794814" cy="2510357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t>(Click to edit) Acknowledgements or Contacts Type in or paste your 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183E3E-2170-DA47-A2BF-E85936F82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5013" y="714280"/>
            <a:ext cx="32028374" cy="2861418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12" name="Picture 9" descr="Western Michigan University logo">
            <a:extLst>
              <a:ext uri="{FF2B5EF4-FFF2-40B4-BE49-F238E27FC236}">
                <a16:creationId xmlns:a16="http://schemas.microsoft.com/office/drawing/2014/main" id="{31213C98-9FA1-A047-8D6B-946260E5C2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856" y="1081948"/>
            <a:ext cx="6697648" cy="210765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15444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66F6-1ED3-0E46-BAD1-4F359BF6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775" y="4833816"/>
            <a:ext cx="28390850" cy="9691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E612-BA22-304E-87AF-556C9D097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775" y="11684000"/>
            <a:ext cx="28390850" cy="27847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300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5">
            <a:extLst>
              <a:ext uri="{FF2B5EF4-FFF2-40B4-BE49-F238E27FC236}">
                <a16:creationId xmlns:a16="http://schemas.microsoft.com/office/drawing/2014/main" id="{8FED8E7F-0FB7-1C4D-8C7A-03B3FE8E3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0203" y="41348461"/>
            <a:ext cx="31574622" cy="1623581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331394-65D0-864B-97E6-4E23D24C3C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459200" y="8063582"/>
            <a:ext cx="15555626" cy="33093581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88B4B3-5C3C-F843-A254-4604479BA181}"/>
              </a:ext>
            </a:extLst>
          </p:cNvPr>
          <p:cNvSpPr/>
          <p:nvPr userDrawn="1"/>
        </p:nvSpPr>
        <p:spPr>
          <a:xfrm>
            <a:off x="445013" y="355600"/>
            <a:ext cx="32028374" cy="2861418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4675D98C-112C-684D-BBD2-0B8B3C482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0205" y="8013644"/>
            <a:ext cx="15555626" cy="33143519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A86A4-2191-344E-B2E8-40D9A766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775" y="3584686"/>
            <a:ext cx="28390850" cy="2803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E1A9B-BF06-DD45-8AF7-3A27D4290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63775" y="8776034"/>
            <a:ext cx="28390850" cy="278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9" descr="Picture 9">
            <a:extLst>
              <a:ext uri="{FF2B5EF4-FFF2-40B4-BE49-F238E27FC236}">
                <a16:creationId xmlns:a16="http://schemas.microsoft.com/office/drawing/2014/main" id="{E887C6E3-33BA-4E47-AE5A-6B817583B8B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2856" y="723268"/>
            <a:ext cx="6697648" cy="210765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3681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7972007-B790-C845-93FF-40EA6743B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5013" y="714280"/>
            <a:ext cx="32028374" cy="2861418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pic>
        <p:nvPicPr>
          <p:cNvPr id="9" name="Picture 9" descr="Western Michigan University logo">
            <a:extLst>
              <a:ext uri="{FF2B5EF4-FFF2-40B4-BE49-F238E27FC236}">
                <a16:creationId xmlns:a16="http://schemas.microsoft.com/office/drawing/2014/main" id="{93A54E11-F4BF-DA4E-9276-EA000F30B8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2856" y="1081948"/>
            <a:ext cx="6697648" cy="2107652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tangle 8">
            <a:extLst>
              <a:ext uri="{FF2B5EF4-FFF2-40B4-BE49-F238E27FC236}">
                <a16:creationId xmlns:a16="http://schemas.microsoft.com/office/drawing/2014/main" id="{46E157FA-177F-D54F-BEF9-C424684EF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2309" y="8225111"/>
            <a:ext cx="10057557" cy="33213831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E36A55E8-F59D-E44D-96B0-5B2293B72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2188534" y="8225110"/>
            <a:ext cx="10057977" cy="33213834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EED8EC5E-42BB-BA49-8035-ECEEBA1E4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30420" y="8252255"/>
            <a:ext cx="10057557" cy="33186686"/>
          </a:xfrm>
          <a:prstGeom prst="rect">
            <a:avLst/>
          </a:prstGeom>
          <a:solidFill>
            <a:srgbClr val="000000">
              <a:alpha val="4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A1E1BB92-9E86-F140-B7BF-35E85D1E0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1888" y="41630240"/>
            <a:ext cx="31574622" cy="1623581"/>
          </a:xfrm>
          <a:prstGeom prst="rect">
            <a:avLst/>
          </a:prstGeom>
          <a:solidFill>
            <a:srgbClr val="FDD838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15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4"/>
          <p:cNvSpPr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25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2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3CBE44-42AA-FE45-9C15-8D3F9201A7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63775" y="3929568"/>
            <a:ext cx="28390850" cy="2803720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Academic Poster_36x48_2</a:t>
            </a:r>
            <a:r>
              <a:rPr lang="en-US" sz="9600" baseline="0" dirty="0"/>
              <a:t> column</a:t>
            </a:r>
            <a:endParaRPr lang="en-US" sz="9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0102D-41FF-CA43-9B6C-D95754BA4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05374-5032-E347-ABE6-7CE395D8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dirty="0"/>
              <a:t>Academic Poster_36x48_3</a:t>
            </a:r>
            <a:r>
              <a:rPr lang="en-US" sz="9600" baseline="0" dirty="0"/>
              <a:t> column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962318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6868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Custom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Academic Poster_36x48_2 column</vt:lpstr>
      <vt:lpstr>Academic Poster_36x48_3 column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Poster_36x48_2 column</dc:title>
  <cp:lastModifiedBy>Madeleine L Fojtik</cp:lastModifiedBy>
  <cp:revision>1</cp:revision>
  <dcterms:modified xsi:type="dcterms:W3CDTF">2022-01-26T19:16:44Z</dcterms:modified>
</cp:coreProperties>
</file>