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5"/>
  </p:notesMasterIdLst>
  <p:sldIdLst>
    <p:sldId id="256" r:id="rId3"/>
    <p:sldId id="258" r:id="rId4"/>
  </p:sldIdLst>
  <p:sldSz cx="43891200" cy="3291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1843429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3686861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5530291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7373722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9217152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1060582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2904013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4747442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17"/>
    <p:restoredTop sz="86463"/>
  </p:normalViewPr>
  <p:slideViewPr>
    <p:cSldViewPr snapToGrid="0" snapToObjects="1" showGuides="1">
      <p:cViewPr varScale="1">
        <p:scale>
          <a:sx n="22" d="100"/>
          <a:sy n="22" d="100"/>
        </p:scale>
        <p:origin x="1400" y="2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686861" latinLnBrk="0">
      <a:defRPr sz="1200">
        <a:latin typeface="+mn-lt"/>
        <a:ea typeface="+mn-ea"/>
        <a:cs typeface="+mn-cs"/>
        <a:sym typeface="Calibri"/>
      </a:defRPr>
    </a:lvl1pPr>
    <a:lvl2pPr indent="228600" defTabSz="3686861" latinLnBrk="0">
      <a:defRPr sz="1200">
        <a:latin typeface="+mn-lt"/>
        <a:ea typeface="+mn-ea"/>
        <a:cs typeface="+mn-cs"/>
        <a:sym typeface="Calibri"/>
      </a:defRPr>
    </a:lvl2pPr>
    <a:lvl3pPr indent="457200" defTabSz="3686861" latinLnBrk="0">
      <a:defRPr sz="1200">
        <a:latin typeface="+mn-lt"/>
        <a:ea typeface="+mn-ea"/>
        <a:cs typeface="+mn-cs"/>
        <a:sym typeface="Calibri"/>
      </a:defRPr>
    </a:lvl3pPr>
    <a:lvl4pPr indent="685800" defTabSz="3686861" latinLnBrk="0">
      <a:defRPr sz="1200">
        <a:latin typeface="+mn-lt"/>
        <a:ea typeface="+mn-ea"/>
        <a:cs typeface="+mn-cs"/>
        <a:sym typeface="Calibri"/>
      </a:defRPr>
    </a:lvl4pPr>
    <a:lvl5pPr indent="914400" defTabSz="3686861" latinLnBrk="0">
      <a:defRPr sz="1200">
        <a:latin typeface="+mn-lt"/>
        <a:ea typeface="+mn-ea"/>
        <a:cs typeface="+mn-cs"/>
        <a:sym typeface="Calibri"/>
      </a:defRPr>
    </a:lvl5pPr>
    <a:lvl6pPr indent="1143000" defTabSz="3686861" latinLnBrk="0">
      <a:defRPr sz="1200">
        <a:latin typeface="+mn-lt"/>
        <a:ea typeface="+mn-ea"/>
        <a:cs typeface="+mn-cs"/>
        <a:sym typeface="Calibri"/>
      </a:defRPr>
    </a:lvl6pPr>
    <a:lvl7pPr indent="1371600" defTabSz="3686861" latinLnBrk="0">
      <a:defRPr sz="1200">
        <a:latin typeface="+mn-lt"/>
        <a:ea typeface="+mn-ea"/>
        <a:cs typeface="+mn-cs"/>
        <a:sym typeface="Calibri"/>
      </a:defRPr>
    </a:lvl7pPr>
    <a:lvl8pPr indent="1600200" defTabSz="3686861" latinLnBrk="0">
      <a:defRPr sz="1200">
        <a:latin typeface="+mn-lt"/>
        <a:ea typeface="+mn-ea"/>
        <a:cs typeface="+mn-cs"/>
        <a:sym typeface="Calibri"/>
      </a:defRPr>
    </a:lvl8pPr>
    <a:lvl9pPr indent="1828800" defTabSz="368686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8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3"/>
          <p:cNvSpPr>
            <a:spLocks noGrp="1"/>
          </p:cNvSpPr>
          <p:nvPr>
            <p:ph type="body" sz="quarter" idx="21"/>
          </p:nvPr>
        </p:nvSpPr>
        <p:spPr>
          <a:xfrm>
            <a:off x="15015410" y="3294105"/>
            <a:ext cx="28351625" cy="12801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7400"/>
            </a:pPr>
            <a:endParaRPr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15015410" y="4632823"/>
            <a:ext cx="28287961" cy="1280161"/>
          </a:xfrm>
          <a:prstGeom prst="rect">
            <a:avLst/>
          </a:prstGeom>
        </p:spPr>
        <p:txBody>
          <a:bodyPr/>
          <a:lstStyle/>
          <a:p>
            <a:pPr>
              <a:defRPr sz="5400"/>
            </a:pPr>
            <a:endParaRPr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732206" y="8375904"/>
            <a:ext cx="13440994" cy="2359565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THREE COLUMN  Introduction or Abstract (Click to edit) type in or paste your text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732206" y="21791902"/>
            <a:ext cx="13440994" cy="2359565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(Click to edit) Materials and Methods  Type in or paste your text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5170860" y="8375904"/>
            <a:ext cx="13339789" cy="2359565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(Click to edit) Conclusions  Type in or paste your text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29508309" y="8362176"/>
            <a:ext cx="13349555" cy="2359565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dirty="0"/>
              <a:t>(Click to edit) References  Type in or paste your text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29718002" y="21791901"/>
            <a:ext cx="13349557" cy="2359565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dirty="0"/>
              <a:t>(Click to edit) Acknowledgements or Contacts Type in or paste your text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A1353DB5-9459-4141-9C31-31B5C2BAF36B}"/>
              </a:ext>
            </a:extLst>
          </p:cNvPr>
          <p:cNvSpPr/>
          <p:nvPr userDrawn="1"/>
        </p:nvSpPr>
        <p:spPr>
          <a:xfrm>
            <a:off x="482731" y="30161024"/>
            <a:ext cx="42884304" cy="2359564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B1B091EA-0410-9A48-A7AE-418161AFD674}"/>
              </a:ext>
            </a:extLst>
          </p:cNvPr>
          <p:cNvSpPr/>
          <p:nvPr userDrawn="1"/>
        </p:nvSpPr>
        <p:spPr>
          <a:xfrm>
            <a:off x="419067" y="400896"/>
            <a:ext cx="42884304" cy="2359563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3"/>
          <p:cNvSpPr>
            <a:spLocks noGrp="1"/>
          </p:cNvSpPr>
          <p:nvPr>
            <p:ph type="body" sz="quarter" idx="21"/>
          </p:nvPr>
        </p:nvSpPr>
        <p:spPr>
          <a:xfrm>
            <a:off x="15015410" y="3294105"/>
            <a:ext cx="28351625" cy="12801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7400"/>
            </a:pPr>
            <a:endParaRPr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15015410" y="4632823"/>
            <a:ext cx="28287961" cy="1280161"/>
          </a:xfrm>
          <a:prstGeom prst="rect">
            <a:avLst/>
          </a:prstGeom>
        </p:spPr>
        <p:txBody>
          <a:bodyPr/>
          <a:lstStyle/>
          <a:p>
            <a:pPr>
              <a:defRPr sz="5400"/>
            </a:pPr>
            <a:endParaRPr dirty="0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A1353DB5-9459-4141-9C31-31B5C2BAF36B}"/>
              </a:ext>
            </a:extLst>
          </p:cNvPr>
          <p:cNvSpPr/>
          <p:nvPr userDrawn="1"/>
        </p:nvSpPr>
        <p:spPr>
          <a:xfrm>
            <a:off x="482731" y="30161024"/>
            <a:ext cx="42884304" cy="2359564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B1B091EA-0410-9A48-A7AE-418161AFD674}"/>
              </a:ext>
            </a:extLst>
          </p:cNvPr>
          <p:cNvSpPr/>
          <p:nvPr userDrawn="1"/>
        </p:nvSpPr>
        <p:spPr>
          <a:xfrm>
            <a:off x="419067" y="400896"/>
            <a:ext cx="42884304" cy="2359563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F8AF323-2E45-7A4A-A1D4-C861060DA2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87828" y="8622217"/>
            <a:ext cx="9949916" cy="2099046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dirty="0"/>
              <a:t>FOUR COLUMN  Introduction or Abstract (Click to edit) type in or paste your text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9B5EBEF-BE98-5B49-8A8F-A2B8F3F0C33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461935" y="8653033"/>
            <a:ext cx="10013005" cy="2276900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(Click to edit) Materials and Methods  Type in or paste your text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28D20C3-F843-2B4A-857D-C7B14546F8F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256401" y="8675338"/>
            <a:ext cx="10138804" cy="230470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(Click to edit) Conclusions  Type in or paste your text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ECA224E-70CF-044B-B06D-FE7640AB5E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53631" y="8612368"/>
            <a:ext cx="9945376" cy="230470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(Click to edit) References  Type in or paste your text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DC8A418D-2D79-1749-B87B-D6F361FF4B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213619" y="23101943"/>
            <a:ext cx="9945376" cy="230470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t>(Click to edit) Acknowledgements or Contacts Type in or paste your text</a:t>
            </a:r>
          </a:p>
        </p:txBody>
      </p:sp>
    </p:spTree>
    <p:extLst>
      <p:ext uri="{BB962C8B-B14F-4D97-AF65-F5344CB8AC3E}">
        <p14:creationId xmlns:p14="http://schemas.microsoft.com/office/powerpoint/2010/main" val="61407179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/>
          <p:nvPr/>
        </p:nvSpPr>
        <p:spPr>
          <a:xfrm>
            <a:off x="14943222" y="8225111"/>
            <a:ext cx="13650687" cy="21548548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6"/>
          <p:cNvSpPr/>
          <p:nvPr/>
        </p:nvSpPr>
        <p:spPr>
          <a:xfrm>
            <a:off x="522513" y="8225112"/>
            <a:ext cx="13650688" cy="21548548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8"/>
          <p:cNvSpPr/>
          <p:nvPr/>
        </p:nvSpPr>
        <p:spPr>
          <a:xfrm>
            <a:off x="29508307" y="8225112"/>
            <a:ext cx="13650687" cy="21548549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Picture 11" descr="Picture 11">
            <a:extLst>
              <a:ext uri="{FF2B5EF4-FFF2-40B4-BE49-F238E27FC236}">
                <a16:creationId xmlns:a16="http://schemas.microsoft.com/office/drawing/2014/main" id="{3296386C-CD97-864A-AE61-222C7DF574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85755" y="3622859"/>
            <a:ext cx="11884419" cy="373985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13">
            <a:extLst>
              <a:ext uri="{FF2B5EF4-FFF2-40B4-BE49-F238E27FC236}">
                <a16:creationId xmlns:a16="http://schemas.microsoft.com/office/drawing/2014/main" id="{B0B19C59-71FD-8947-990F-C0975413D34F}"/>
              </a:ext>
            </a:extLst>
          </p:cNvPr>
          <p:cNvSpPr/>
          <p:nvPr userDrawn="1"/>
        </p:nvSpPr>
        <p:spPr>
          <a:xfrm>
            <a:off x="482731" y="30161024"/>
            <a:ext cx="42884304" cy="2359564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C13A963-0017-8F4C-8E52-03C92A9AD6F0}"/>
              </a:ext>
            </a:extLst>
          </p:cNvPr>
          <p:cNvSpPr/>
          <p:nvPr userDrawn="1"/>
        </p:nvSpPr>
        <p:spPr>
          <a:xfrm>
            <a:off x="419067" y="400896"/>
            <a:ext cx="42884304" cy="2359563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576222" marR="0" indent="-3816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846320" marR="0" indent="-457200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709404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928860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148316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3677721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587228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06684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43429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86861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530291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7372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921715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106058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2904013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474744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Picture 11">
            <a:extLst>
              <a:ext uri="{FF2B5EF4-FFF2-40B4-BE49-F238E27FC236}">
                <a16:creationId xmlns:a16="http://schemas.microsoft.com/office/drawing/2014/main" id="{3296386C-CD97-864A-AE61-222C7DF574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85755" y="3622859"/>
            <a:ext cx="11884419" cy="373985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13">
            <a:extLst>
              <a:ext uri="{FF2B5EF4-FFF2-40B4-BE49-F238E27FC236}">
                <a16:creationId xmlns:a16="http://schemas.microsoft.com/office/drawing/2014/main" id="{B0B19C59-71FD-8947-990F-C0975413D34F}"/>
              </a:ext>
            </a:extLst>
          </p:cNvPr>
          <p:cNvSpPr/>
          <p:nvPr userDrawn="1"/>
        </p:nvSpPr>
        <p:spPr>
          <a:xfrm>
            <a:off x="482731" y="30161024"/>
            <a:ext cx="42884304" cy="2359564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C13A963-0017-8F4C-8E52-03C92A9AD6F0}"/>
              </a:ext>
            </a:extLst>
          </p:cNvPr>
          <p:cNvSpPr/>
          <p:nvPr userDrawn="1"/>
        </p:nvSpPr>
        <p:spPr>
          <a:xfrm>
            <a:off x="419067" y="400896"/>
            <a:ext cx="42884304" cy="2359563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1339E06B-8975-434E-8D0D-6F1EABA0DD39}"/>
              </a:ext>
            </a:extLst>
          </p:cNvPr>
          <p:cNvSpPr/>
          <p:nvPr userDrawn="1"/>
        </p:nvSpPr>
        <p:spPr>
          <a:xfrm>
            <a:off x="484140" y="8502170"/>
            <a:ext cx="10303982" cy="21383380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292EC44B-A3BD-B143-B456-F4505A4C20D0}"/>
              </a:ext>
            </a:extLst>
          </p:cNvPr>
          <p:cNvSpPr/>
          <p:nvPr userDrawn="1"/>
        </p:nvSpPr>
        <p:spPr>
          <a:xfrm>
            <a:off x="32949269" y="8430765"/>
            <a:ext cx="10354102" cy="21454786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7BD478FF-720D-EA45-A19C-8A86FF72A3AE}"/>
              </a:ext>
            </a:extLst>
          </p:cNvPr>
          <p:cNvSpPr/>
          <p:nvPr userDrawn="1"/>
        </p:nvSpPr>
        <p:spPr>
          <a:xfrm>
            <a:off x="11291386" y="8486367"/>
            <a:ext cx="10354102" cy="21399184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1710A124-8324-A547-97CE-2F6DA559F579}"/>
              </a:ext>
            </a:extLst>
          </p:cNvPr>
          <p:cNvSpPr/>
          <p:nvPr userDrawn="1"/>
        </p:nvSpPr>
        <p:spPr>
          <a:xfrm>
            <a:off x="22148753" y="8430765"/>
            <a:ext cx="10354102" cy="21454786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47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 spd="med"/>
  <p:txStyles>
    <p:titleStyle>
      <a:lvl1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576222" marR="0" indent="-3816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846320" marR="0" indent="-457200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709404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928860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148316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3677721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587228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066842" marR="0" indent="-510362" algn="ctr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43429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86861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530291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7372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921715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106058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2904013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4747442" algn="r" defTabSz="3686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8"/>
          <p:cNvSpPr>
            <a:spLocks noGrp="1"/>
          </p:cNvSpPr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4" name="Text Placeholder 5"/>
          <p:cNvSpPr>
            <a:spLocks noGrp="1"/>
          </p:cNvSpPr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" name="Text Placeholder 7"/>
          <p:cNvSpPr>
            <a:spLocks noGrp="1"/>
          </p:cNvSpPr>
          <p:nvPr>
            <p:ph type="body" idx="26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Text Placeholder 6"/>
          <p:cNvSpPr>
            <a:spLocks noGrp="1"/>
          </p:cNvSpPr>
          <p:nvPr>
            <p:ph type="body" idx="25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3" name="Text Placeholder 4"/>
          <p:cNvSpPr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400"/>
            </a:pPr>
            <a:endParaRPr dirty="0"/>
          </a:p>
        </p:txBody>
      </p:sp>
      <p:sp>
        <p:nvSpPr>
          <p:cNvPr id="50" name="Text 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15015410" y="6054316"/>
            <a:ext cx="28287961" cy="116378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0CC2ED-B268-AE47-A8A3-08C9496C62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015409" y="3112483"/>
            <a:ext cx="28287961" cy="1520340"/>
          </a:xfrm>
          <a:prstGeom prst="rect">
            <a:avLst/>
          </a:prstGeom>
        </p:spPr>
        <p:txBody>
          <a:bodyPr/>
          <a:lstStyle/>
          <a:p>
            <a:pPr algn="ctr" rtl="0" latinLnBrk="0"/>
            <a:r>
              <a:rPr lang="en-US" sz="8000" spc="0" baseline="0" dirty="0">
                <a:solidFill>
                  <a:srgbClr val="000000"/>
                </a:solidFill>
                <a:effectLst/>
                <a:latin typeface="+mn-ea"/>
                <a:cs typeface="Calibri" panose="020F0502020204030204" pitchFamily="34" charset="0"/>
              </a:rPr>
              <a:t>Academic Poster_36x48_3 column</a:t>
            </a:r>
            <a:endParaRPr lang="en-US" dirty="0">
              <a:effectLst/>
              <a:latin typeface="+mn-e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62105F-6080-B44A-818B-C503189803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015410" y="5174427"/>
            <a:ext cx="28351625" cy="12801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51E36-452A-BE44-A630-9D548BEC7E0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5015410" y="6513145"/>
            <a:ext cx="28287961" cy="128016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B4362-CC79-5044-A5DC-1EFD2C32E63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0962D-1B81-DF4E-BD87-8644027282E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9AB2A2-A1D3-A24A-9FAE-242C8F08091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2BF9D3-9041-0142-923D-E9757905F5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05CABC5-80F0-6A42-BBB7-982F485E44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015411" y="3416522"/>
            <a:ext cx="28351624" cy="1280161"/>
          </a:xfrm>
          <a:prstGeom prst="rect">
            <a:avLst/>
          </a:prstGeom>
        </p:spPr>
        <p:txBody>
          <a:bodyPr/>
          <a:lstStyle/>
          <a:p>
            <a:pPr algn="ctr" rtl="0" latinLnBrk="0"/>
            <a:r>
              <a:rPr lang="en-US" sz="8000" spc="0" baseline="0" dirty="0">
                <a:solidFill>
                  <a:srgbClr val="000000"/>
                </a:solidFill>
                <a:effectLst/>
                <a:latin typeface="+mn-ea"/>
                <a:cs typeface="Calibri" panose="020F0502020204030204" pitchFamily="34" charset="0"/>
              </a:rPr>
              <a:t>Academic Poster_36x48_4 column</a:t>
            </a:r>
            <a:endParaRPr lang="en-US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286969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Macintosh PowerPoint</Application>
  <PresentationFormat>Custom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Office Theme</vt:lpstr>
      <vt:lpstr>1_Office Theme</vt:lpstr>
      <vt:lpstr>Academic Poster_36x48_3 column</vt:lpstr>
      <vt:lpstr>Academic Poster_36x48_4 column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Poster_36x48_3 column</dc:title>
  <cp:lastModifiedBy>Madeleine L Fojtik</cp:lastModifiedBy>
  <cp:revision>1</cp:revision>
  <dcterms:modified xsi:type="dcterms:W3CDTF">2022-02-01T14:00:16Z</dcterms:modified>
</cp:coreProperties>
</file>