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theme/theme3.xml" ContentType="application/vnd.openxmlformats-officedocument.theme+xml"/>
  <Override PartName="/ppt/slideLayouts/slideLayout4.xml" ContentType="application/vnd.openxmlformats-officedocument.presentationml.slideLayout+xml"/>
  <Override PartName="/ppt/theme/theme4.xml" ContentType="application/vnd.openxmlformats-officedocument.theme+xml"/>
  <Override PartName="/ppt/slideLayouts/slideLayout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57" r:id="rId2"/>
    <p:sldMasterId id="2147483659" r:id="rId3"/>
    <p:sldMasterId id="2147483663" r:id="rId4"/>
    <p:sldMasterId id="2147483668" r:id="rId5"/>
  </p:sldMasterIdLst>
  <p:notesMasterIdLst>
    <p:notesMasterId r:id="rId12"/>
  </p:notesMasterIdLst>
  <p:sldIdLst>
    <p:sldId id="256" r:id="rId6"/>
    <p:sldId id="257" r:id="rId7"/>
    <p:sldId id="258" r:id="rId8"/>
    <p:sldId id="261" r:id="rId9"/>
    <p:sldId id="263" r:id="rId10"/>
    <p:sldId id="264" r:id="rId11"/>
  </p:sldIdLst>
  <p:sldSz cx="9144000" cy="6858000" type="screen4x3"/>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1pPr>
    <a:lvl2pPr marL="0" marR="0" indent="457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2pPr>
    <a:lvl3pPr marL="0" marR="0" indent="914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3pPr>
    <a:lvl4pPr marL="0" marR="0" indent="1371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4pPr>
    <a:lvl5pPr marL="0" marR="0" indent="18288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5pPr>
    <a:lvl6pPr marL="0" marR="0" indent="22860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6pPr>
    <a:lvl7pPr marL="0" marR="0" indent="2743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7pPr>
    <a:lvl8pPr marL="0" marR="0" indent="3200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8pPr>
    <a:lvl9pPr marL="0" marR="0" indent="3657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9pPr>
  </p:defaultTextStyle>
  <p:extLst>
    <p:ext uri="{521415D9-36F7-43E2-AB2F-B90AF26B5E84}">
      <p14:sectionLst xmlns:p14="http://schemas.microsoft.com/office/powerpoint/2010/main">
        <p14:section name="Visual Identity" id="{13D7A3C1-33B1-6B41-AC32-FDDB3615D0C3}">
          <p14:sldIdLst>
            <p14:sldId id="256"/>
          </p14:sldIdLst>
        </p14:section>
        <p14:section name="Designs" id="{307114BD-97A9-AE4B-9E61-F73552BE5C62}">
          <p14:sldIdLst>
            <p14:sldId id="257"/>
            <p14:sldId id="258"/>
            <p14:sldId id="261"/>
            <p14:sldId id="263"/>
            <p14:sldId id="264"/>
          </p14:sldIdLst>
        </p14:section>
      </p14:sectionLst>
    </p:ex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32E1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9EACA"/>
          </a:solidFill>
        </a:fill>
      </a:tcStyle>
    </a:wholeTbl>
    <a:band2H>
      <a:tcTxStyle/>
      <a:tcStyle>
        <a:tcBdr/>
        <a:fill>
          <a:solidFill>
            <a:srgbClr val="FCF5E6"/>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DBD7"/>
          </a:solidFill>
        </a:fill>
      </a:tcStyle>
    </a:wholeTbl>
    <a:band2H>
      <a:tcTxStyle/>
      <a:tcStyle>
        <a:tcBdr/>
        <a:fill>
          <a:solidFill>
            <a:srgbClr val="E6EEEC"/>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8DFF1"/>
          </a:solidFill>
        </a:fill>
      </a:tcStyle>
    </a:wholeTbl>
    <a:band2H>
      <a:tcTxStyle/>
      <a:tcStyle>
        <a:tcBdr/>
        <a:fill>
          <a:solidFill>
            <a:srgbClr val="F4EFF8"/>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5141"/>
    <p:restoredTop sz="86395"/>
  </p:normalViewPr>
  <p:slideViewPr>
    <p:cSldViewPr snapToGrid="0" snapToObjects="1" showGuides="1">
      <p:cViewPr varScale="1">
        <p:scale>
          <a:sx n="105" d="100"/>
          <a:sy n="105" d="100"/>
        </p:scale>
        <p:origin x="1680" y="192"/>
      </p:cViewPr>
      <p:guideLst>
        <p:guide orient="horz" pos="2160"/>
        <p:guide pos="2880"/>
      </p:guideLst>
    </p:cSldViewPr>
  </p:slideViewPr>
  <p:outlineViewPr>
    <p:cViewPr>
      <p:scale>
        <a:sx n="33" d="100"/>
        <a:sy n="33" d="100"/>
      </p:scale>
      <p:origin x="0" y="0"/>
    </p:cViewPr>
    <p:sldLst>
      <p:sld r:id="rId1" collapse="1"/>
    </p:sldLst>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presProps" Target="presProps.xml"/><Relationship Id="rId3" Type="http://schemas.openxmlformats.org/officeDocument/2006/relationships/slideMaster" Target="slideMasters/slideMaster3.xml"/><Relationship Id="rId7" Type="http://schemas.openxmlformats.org/officeDocument/2006/relationships/slide" Target="slides/slide2.xml"/><Relationship Id="rId12"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5.xml"/><Relationship Id="rId15" Type="http://schemas.openxmlformats.org/officeDocument/2006/relationships/theme" Target="theme/theme1.xml"/><Relationship Id="rId10" Type="http://schemas.openxmlformats.org/officeDocument/2006/relationships/slide" Target="slides/slide5.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viewProps" Target="viewProps.xml"/></Relationships>
</file>

<file path=ppt/_rels/viewProps.xml.rels><?xml version="1.0" encoding="UTF-8" standalone="yes"?>
<Relationships xmlns="http://schemas.openxmlformats.org/package/2006/relationships"><Relationship Id="rId1"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1" name="Shape 91"/>
          <p:cNvSpPr>
            <a:spLocks noGrp="1" noRot="1" noChangeAspect="1"/>
          </p:cNvSpPr>
          <p:nvPr>
            <p:ph type="sldImg"/>
          </p:nvPr>
        </p:nvSpPr>
        <p:spPr>
          <a:xfrm>
            <a:off x="1143000" y="685800"/>
            <a:ext cx="4572000" cy="3429000"/>
          </a:xfrm>
          <a:prstGeom prst="rect">
            <a:avLst/>
          </a:prstGeom>
        </p:spPr>
        <p:txBody>
          <a:bodyPr/>
          <a:lstStyle/>
          <a:p>
            <a:endParaRPr/>
          </a:p>
        </p:txBody>
      </p:sp>
      <p:sp>
        <p:nvSpPr>
          <p:cNvPr id="92" name="Shape 92"/>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latinLnBrk="0">
      <a:defRPr sz="1200">
        <a:latin typeface="+mj-lt"/>
        <a:ea typeface="+mj-ea"/>
        <a:cs typeface="+mj-cs"/>
        <a:sym typeface="Calibri"/>
      </a:defRPr>
    </a:lvl1pPr>
    <a:lvl2pPr indent="228600" latinLnBrk="0">
      <a:defRPr sz="1200">
        <a:latin typeface="+mj-lt"/>
        <a:ea typeface="+mj-ea"/>
        <a:cs typeface="+mj-cs"/>
        <a:sym typeface="Calibri"/>
      </a:defRPr>
    </a:lvl2pPr>
    <a:lvl3pPr indent="457200" latinLnBrk="0">
      <a:defRPr sz="1200">
        <a:latin typeface="+mj-lt"/>
        <a:ea typeface="+mj-ea"/>
        <a:cs typeface="+mj-cs"/>
        <a:sym typeface="Calibri"/>
      </a:defRPr>
    </a:lvl3pPr>
    <a:lvl4pPr indent="685800" latinLnBrk="0">
      <a:defRPr sz="1200">
        <a:latin typeface="+mj-lt"/>
        <a:ea typeface="+mj-ea"/>
        <a:cs typeface="+mj-cs"/>
        <a:sym typeface="Calibri"/>
      </a:defRPr>
    </a:lvl4pPr>
    <a:lvl5pPr indent="914400" latinLnBrk="0">
      <a:defRPr sz="1200">
        <a:latin typeface="+mj-lt"/>
        <a:ea typeface="+mj-ea"/>
        <a:cs typeface="+mj-cs"/>
        <a:sym typeface="Calibri"/>
      </a:defRPr>
    </a:lvl5pPr>
    <a:lvl6pPr indent="1143000" latinLnBrk="0">
      <a:defRPr sz="1200">
        <a:latin typeface="+mj-lt"/>
        <a:ea typeface="+mj-ea"/>
        <a:cs typeface="+mj-cs"/>
        <a:sym typeface="Calibri"/>
      </a:defRPr>
    </a:lvl6pPr>
    <a:lvl7pPr indent="1371600" latinLnBrk="0">
      <a:defRPr sz="1200">
        <a:latin typeface="+mj-lt"/>
        <a:ea typeface="+mj-ea"/>
        <a:cs typeface="+mj-cs"/>
        <a:sym typeface="Calibri"/>
      </a:defRPr>
    </a:lvl7pPr>
    <a:lvl8pPr indent="1600200" latinLnBrk="0">
      <a:defRPr sz="1200">
        <a:latin typeface="+mj-lt"/>
        <a:ea typeface="+mj-ea"/>
        <a:cs typeface="+mj-cs"/>
        <a:sym typeface="Calibri"/>
      </a:defRPr>
    </a:lvl8pPr>
    <a:lvl9pPr indent="1828800" latinLnBrk="0">
      <a:defRPr sz="1200">
        <a:latin typeface="+mj-lt"/>
        <a:ea typeface="+mj-ea"/>
        <a:cs typeface="+mj-cs"/>
        <a:sym typeface="Calibri"/>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9190528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76798"/>
            <a:r>
              <a:rPr lang="en-US" dirty="0"/>
              <a:t>WMU Brand Color Palette Digital, RGB Sliders</a:t>
            </a:r>
          </a:p>
          <a:p>
            <a:r>
              <a:rPr lang="en-US" dirty="0"/>
              <a:t>Use provided photos in presentation or replace with your own. Accessible in the Slide Master.</a:t>
            </a:r>
          </a:p>
          <a:p>
            <a:endParaRPr lang="en-US" dirty="0"/>
          </a:p>
        </p:txBody>
      </p:sp>
    </p:spTree>
    <p:extLst>
      <p:ext uri="{BB962C8B-B14F-4D97-AF65-F5344CB8AC3E}">
        <p14:creationId xmlns:p14="http://schemas.microsoft.com/office/powerpoint/2010/main" val="4431000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674186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76798"/>
            <a:r>
              <a:rPr lang="en-US" dirty="0"/>
              <a:t>WMU Brand Color Palette Digital, RGB Sliders</a:t>
            </a:r>
          </a:p>
          <a:p>
            <a:r>
              <a:rPr lang="en-US" dirty="0"/>
              <a:t>Use provided photos in presentation or replace with your own. Accessible in the Slide Master.</a:t>
            </a:r>
          </a:p>
          <a:p>
            <a:endParaRPr lang="en-US" dirty="0"/>
          </a:p>
        </p:txBody>
      </p:sp>
    </p:spTree>
    <p:extLst>
      <p:ext uri="{BB962C8B-B14F-4D97-AF65-F5344CB8AC3E}">
        <p14:creationId xmlns:p14="http://schemas.microsoft.com/office/powerpoint/2010/main" val="15916123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27769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5327618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Visual Identity details">
    <p:spTree>
      <p:nvGrpSpPr>
        <p:cNvPr id="1" name=""/>
        <p:cNvGrpSpPr/>
        <p:nvPr/>
      </p:nvGrpSpPr>
      <p:grpSpPr>
        <a:xfrm>
          <a:off x="0" y="0"/>
          <a:ext cx="0" cy="0"/>
          <a:chOff x="0" y="0"/>
          <a:chExt cx="0" cy="0"/>
        </a:xfrm>
      </p:grpSpPr>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1500362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22904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921640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522717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theme" Target="../theme/theme2.xml"/><Relationship Id="rId1" Type="http://schemas.openxmlformats.org/officeDocument/2006/relationships/slideLayout" Target="../slideLayouts/slideLayout2.xml"/><Relationship Id="rId4" Type="http://schemas.openxmlformats.org/officeDocument/2006/relationships/image" Target="../media/image3.png"/></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3.xml"/><Relationship Id="rId1" Type="http://schemas.openxmlformats.org/officeDocument/2006/relationships/slideLayout" Target="../slideLayouts/slideLayout3.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theme" Target="../theme/theme4.xml"/><Relationship Id="rId1" Type="http://schemas.openxmlformats.org/officeDocument/2006/relationships/slideLayout" Target="../slideLayouts/slideLayout4.xml"/></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theme" Target="../theme/theme5.xml"/><Relationship Id="rId1" Type="http://schemas.openxmlformats.org/officeDocument/2006/relationships/slideLayout" Target="../slideLayouts/slideLayout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19" descr="Blocks of brand colors.">
            <a:extLst>
              <a:ext uri="{FF2B5EF4-FFF2-40B4-BE49-F238E27FC236}">
                <a16:creationId xmlns:a16="http://schemas.microsoft.com/office/drawing/2014/main" id="{A4553BE6-4072-A448-9869-284E8762EAFA}"/>
              </a:ext>
              <a:ext uri="{C183D7F6-B498-43B3-948B-1728B52AA6E4}">
                <adec:decorative xmlns:adec="http://schemas.microsoft.com/office/drawing/2017/decorative" val="0"/>
              </a:ext>
            </a:extLst>
          </p:cNvPr>
          <p:cNvSpPr/>
          <p:nvPr userDrawn="1"/>
        </p:nvSpPr>
        <p:spPr>
          <a:xfrm>
            <a:off x="349623" y="870414"/>
            <a:ext cx="914401" cy="914401"/>
          </a:xfrm>
          <a:prstGeom prst="rect">
            <a:avLst/>
          </a:prstGeom>
          <a:solidFill>
            <a:srgbClr val="F1C500"/>
          </a:solidFill>
          <a:ln w="12700">
            <a:miter lim="400000"/>
          </a:ln>
        </p:spPr>
        <p:txBody>
          <a:bodyPr lIns="45719" rIns="45719" anchor="ctr"/>
          <a:lstStyle/>
          <a:p>
            <a:pPr>
              <a:defRPr>
                <a:solidFill>
                  <a:srgbClr val="FFFFFF"/>
                </a:solidFill>
              </a:defRPr>
            </a:pPr>
            <a:endParaRPr/>
          </a:p>
        </p:txBody>
      </p:sp>
      <p:sp>
        <p:nvSpPr>
          <p:cNvPr id="6" name="Rectangle 20" descr="Blocks of brand colors.">
            <a:extLst>
              <a:ext uri="{FF2B5EF4-FFF2-40B4-BE49-F238E27FC236}">
                <a16:creationId xmlns:a16="http://schemas.microsoft.com/office/drawing/2014/main" id="{127CA99F-3C3B-E040-B3A3-A0FCA71676C5}"/>
              </a:ext>
              <a:ext uri="{C183D7F6-B498-43B3-948B-1728B52AA6E4}">
                <adec:decorative xmlns:adec="http://schemas.microsoft.com/office/drawing/2017/decorative" val="0"/>
              </a:ext>
            </a:extLst>
          </p:cNvPr>
          <p:cNvSpPr/>
          <p:nvPr userDrawn="1"/>
        </p:nvSpPr>
        <p:spPr>
          <a:xfrm>
            <a:off x="1350083" y="870414"/>
            <a:ext cx="914402" cy="914401"/>
          </a:xfrm>
          <a:prstGeom prst="rect">
            <a:avLst/>
          </a:prstGeom>
          <a:solidFill>
            <a:schemeClr val="accent2"/>
          </a:solidFill>
          <a:ln w="12700">
            <a:miter lim="400000"/>
          </a:ln>
        </p:spPr>
        <p:txBody>
          <a:bodyPr lIns="45719" rIns="45719" anchor="ctr"/>
          <a:lstStyle/>
          <a:p>
            <a:pPr>
              <a:defRPr>
                <a:solidFill>
                  <a:srgbClr val="FFFFFF"/>
                </a:solidFill>
              </a:defRPr>
            </a:pPr>
            <a:endParaRPr/>
          </a:p>
        </p:txBody>
      </p:sp>
      <p:sp>
        <p:nvSpPr>
          <p:cNvPr id="7" name="Rectangle 21" descr="Blocks of brand colors.">
            <a:extLst>
              <a:ext uri="{FF2B5EF4-FFF2-40B4-BE49-F238E27FC236}">
                <a16:creationId xmlns:a16="http://schemas.microsoft.com/office/drawing/2014/main" id="{8BA42F4B-5224-B540-9FD1-D52354221410}"/>
              </a:ext>
              <a:ext uri="{C183D7F6-B498-43B3-948B-1728B52AA6E4}">
                <adec:decorative xmlns:adec="http://schemas.microsoft.com/office/drawing/2017/decorative" val="0"/>
              </a:ext>
            </a:extLst>
          </p:cNvPr>
          <p:cNvSpPr/>
          <p:nvPr userDrawn="1"/>
        </p:nvSpPr>
        <p:spPr>
          <a:xfrm>
            <a:off x="2382817" y="870414"/>
            <a:ext cx="914402" cy="914401"/>
          </a:xfrm>
          <a:prstGeom prst="rect">
            <a:avLst/>
          </a:prstGeom>
          <a:solidFill>
            <a:srgbClr val="FFFFFF"/>
          </a:solidFill>
          <a:ln w="12700">
            <a:solidFill>
              <a:srgbClr val="E7E6E6"/>
            </a:solidFill>
            <a:miter/>
          </a:ln>
        </p:spPr>
        <p:txBody>
          <a:bodyPr lIns="45719" rIns="45719" anchor="ctr"/>
          <a:lstStyle/>
          <a:p>
            <a:pPr>
              <a:defRPr>
                <a:solidFill>
                  <a:srgbClr val="FFFFFF"/>
                </a:solidFill>
              </a:defRPr>
            </a:pPr>
            <a:endParaRPr/>
          </a:p>
        </p:txBody>
      </p:sp>
      <p:sp>
        <p:nvSpPr>
          <p:cNvPr id="8" name="Rectangle 22" descr="Blocks of brand colors.">
            <a:extLst>
              <a:ext uri="{FF2B5EF4-FFF2-40B4-BE49-F238E27FC236}">
                <a16:creationId xmlns:a16="http://schemas.microsoft.com/office/drawing/2014/main" id="{4A3E22E9-04C4-6A4F-AA95-78BA812EF797}"/>
              </a:ext>
              <a:ext uri="{C183D7F6-B498-43B3-948B-1728B52AA6E4}">
                <adec:decorative xmlns:adec="http://schemas.microsoft.com/office/drawing/2017/decorative" val="0"/>
              </a:ext>
            </a:extLst>
          </p:cNvPr>
          <p:cNvSpPr/>
          <p:nvPr userDrawn="1"/>
        </p:nvSpPr>
        <p:spPr>
          <a:xfrm>
            <a:off x="3410175" y="870414"/>
            <a:ext cx="914402" cy="914401"/>
          </a:xfrm>
          <a:prstGeom prst="rect">
            <a:avLst/>
          </a:prstGeom>
          <a:solidFill>
            <a:srgbClr val="B4AEA7"/>
          </a:solidFill>
          <a:ln w="12700">
            <a:miter lim="400000"/>
          </a:ln>
        </p:spPr>
        <p:txBody>
          <a:bodyPr lIns="45719" rIns="45719" anchor="ctr"/>
          <a:lstStyle/>
          <a:p>
            <a:pPr>
              <a:defRPr>
                <a:solidFill>
                  <a:srgbClr val="FFFFFF"/>
                </a:solidFill>
              </a:defRPr>
            </a:pPr>
            <a:endParaRPr/>
          </a:p>
        </p:txBody>
      </p:sp>
      <p:sp>
        <p:nvSpPr>
          <p:cNvPr id="9" name="Rectangle 23" descr="Blocks of brand colors.">
            <a:extLst>
              <a:ext uri="{FF2B5EF4-FFF2-40B4-BE49-F238E27FC236}">
                <a16:creationId xmlns:a16="http://schemas.microsoft.com/office/drawing/2014/main" id="{0049FC43-DBBA-1042-9A86-5ABCD8595C9F}"/>
              </a:ext>
              <a:ext uri="{C183D7F6-B498-43B3-948B-1728B52AA6E4}">
                <adec:decorative xmlns:adec="http://schemas.microsoft.com/office/drawing/2017/decorative" val="0"/>
              </a:ext>
            </a:extLst>
          </p:cNvPr>
          <p:cNvSpPr/>
          <p:nvPr userDrawn="1"/>
        </p:nvSpPr>
        <p:spPr>
          <a:xfrm>
            <a:off x="4421392" y="870414"/>
            <a:ext cx="914402" cy="914401"/>
          </a:xfrm>
          <a:prstGeom prst="rect">
            <a:avLst/>
          </a:prstGeom>
          <a:solidFill>
            <a:srgbClr val="819595"/>
          </a:solidFill>
          <a:ln w="12700">
            <a:miter lim="400000"/>
          </a:ln>
        </p:spPr>
        <p:txBody>
          <a:bodyPr lIns="45719" rIns="45719" anchor="ctr"/>
          <a:lstStyle/>
          <a:p>
            <a:pPr>
              <a:defRPr>
                <a:solidFill>
                  <a:srgbClr val="FFFFFF"/>
                </a:solidFill>
              </a:defRPr>
            </a:pPr>
            <a:endParaRPr/>
          </a:p>
        </p:txBody>
      </p:sp>
      <p:sp>
        <p:nvSpPr>
          <p:cNvPr id="10" name="Rectangle 30" descr="Blocks of brand colors.">
            <a:extLst>
              <a:ext uri="{FF2B5EF4-FFF2-40B4-BE49-F238E27FC236}">
                <a16:creationId xmlns:a16="http://schemas.microsoft.com/office/drawing/2014/main" id="{B91AD37D-6197-2C45-BCB8-4EAB0C2492DF}"/>
              </a:ext>
              <a:ext uri="{C183D7F6-B498-43B3-948B-1728B52AA6E4}">
                <adec:decorative xmlns:adec="http://schemas.microsoft.com/office/drawing/2017/decorative" val="0"/>
              </a:ext>
            </a:extLst>
          </p:cNvPr>
          <p:cNvSpPr/>
          <p:nvPr userDrawn="1"/>
        </p:nvSpPr>
        <p:spPr>
          <a:xfrm>
            <a:off x="5454127" y="870414"/>
            <a:ext cx="914402" cy="914401"/>
          </a:xfrm>
          <a:prstGeom prst="rect">
            <a:avLst/>
          </a:prstGeom>
          <a:solidFill>
            <a:srgbClr val="8B7F79"/>
          </a:solidFill>
          <a:ln w="12700">
            <a:miter lim="400000"/>
          </a:ln>
        </p:spPr>
        <p:txBody>
          <a:bodyPr lIns="45719" rIns="45719" anchor="ctr"/>
          <a:lstStyle/>
          <a:p>
            <a:pPr>
              <a:defRPr>
                <a:solidFill>
                  <a:srgbClr val="FFFFFF"/>
                </a:solidFill>
              </a:defRPr>
            </a:pPr>
            <a:endParaRPr/>
          </a:p>
        </p:txBody>
      </p:sp>
      <p:sp>
        <p:nvSpPr>
          <p:cNvPr id="11" name="Rectangle 31" descr="Blocks of brand colors.">
            <a:extLst>
              <a:ext uri="{FF2B5EF4-FFF2-40B4-BE49-F238E27FC236}">
                <a16:creationId xmlns:a16="http://schemas.microsoft.com/office/drawing/2014/main" id="{F83E7932-4B20-6B48-94B7-165A42231B9A}"/>
              </a:ext>
              <a:ext uri="{C183D7F6-B498-43B3-948B-1728B52AA6E4}">
                <adec:decorative xmlns:adec="http://schemas.microsoft.com/office/drawing/2017/decorative" val="0"/>
              </a:ext>
            </a:extLst>
          </p:cNvPr>
          <p:cNvSpPr/>
          <p:nvPr userDrawn="1"/>
        </p:nvSpPr>
        <p:spPr>
          <a:xfrm>
            <a:off x="322731" y="3039281"/>
            <a:ext cx="914401" cy="914401"/>
          </a:xfrm>
          <a:prstGeom prst="rect">
            <a:avLst/>
          </a:prstGeom>
          <a:solidFill>
            <a:srgbClr val="009081"/>
          </a:solidFill>
          <a:ln w="12700">
            <a:miter lim="400000"/>
          </a:ln>
        </p:spPr>
        <p:txBody>
          <a:bodyPr lIns="45719" rIns="45719" anchor="ctr"/>
          <a:lstStyle/>
          <a:p>
            <a:pPr>
              <a:defRPr>
                <a:solidFill>
                  <a:srgbClr val="FFFFFF"/>
                </a:solidFill>
              </a:defRPr>
            </a:pPr>
            <a:endParaRPr/>
          </a:p>
        </p:txBody>
      </p:sp>
      <p:sp>
        <p:nvSpPr>
          <p:cNvPr id="12" name="Rectangle 32" descr="Blocks of brand colors.">
            <a:extLst>
              <a:ext uri="{FF2B5EF4-FFF2-40B4-BE49-F238E27FC236}">
                <a16:creationId xmlns:a16="http://schemas.microsoft.com/office/drawing/2014/main" id="{4EB77D98-BB2F-A44F-959F-13525692DB44}"/>
              </a:ext>
              <a:ext uri="{C183D7F6-B498-43B3-948B-1728B52AA6E4}">
                <adec:decorative xmlns:adec="http://schemas.microsoft.com/office/drawing/2017/decorative" val="0"/>
              </a:ext>
            </a:extLst>
          </p:cNvPr>
          <p:cNvSpPr/>
          <p:nvPr userDrawn="1"/>
        </p:nvSpPr>
        <p:spPr>
          <a:xfrm>
            <a:off x="1323192" y="3039281"/>
            <a:ext cx="914401" cy="914401"/>
          </a:xfrm>
          <a:prstGeom prst="rect">
            <a:avLst/>
          </a:prstGeom>
          <a:solidFill>
            <a:srgbClr val="E56849"/>
          </a:solidFill>
          <a:ln w="12700">
            <a:miter lim="400000"/>
          </a:ln>
        </p:spPr>
        <p:txBody>
          <a:bodyPr lIns="45719" rIns="45719" anchor="ctr"/>
          <a:lstStyle/>
          <a:p>
            <a:pPr>
              <a:defRPr>
                <a:solidFill>
                  <a:srgbClr val="FFFFFF"/>
                </a:solidFill>
              </a:defRPr>
            </a:pPr>
            <a:endParaRPr/>
          </a:p>
        </p:txBody>
      </p:sp>
      <p:sp>
        <p:nvSpPr>
          <p:cNvPr id="13" name="Rectangle 33" descr="Blocks of brand colors.">
            <a:extLst>
              <a:ext uri="{FF2B5EF4-FFF2-40B4-BE49-F238E27FC236}">
                <a16:creationId xmlns:a16="http://schemas.microsoft.com/office/drawing/2014/main" id="{FBCD11A9-ABC3-B24D-86DA-FAF37C22CA76}"/>
              </a:ext>
              <a:ext uri="{C183D7F6-B498-43B3-948B-1728B52AA6E4}">
                <adec:decorative xmlns:adec="http://schemas.microsoft.com/office/drawing/2017/decorative" val="0"/>
              </a:ext>
            </a:extLst>
          </p:cNvPr>
          <p:cNvSpPr/>
          <p:nvPr userDrawn="1"/>
        </p:nvSpPr>
        <p:spPr>
          <a:xfrm>
            <a:off x="2355925" y="3039281"/>
            <a:ext cx="914402" cy="914401"/>
          </a:xfrm>
          <a:prstGeom prst="rect">
            <a:avLst/>
          </a:prstGeom>
          <a:solidFill>
            <a:srgbClr val="B91233"/>
          </a:solidFill>
          <a:ln w="12700">
            <a:miter lim="400000"/>
          </a:ln>
        </p:spPr>
        <p:txBody>
          <a:bodyPr lIns="45719" rIns="45719" anchor="ctr"/>
          <a:lstStyle/>
          <a:p>
            <a:pPr>
              <a:defRPr>
                <a:solidFill>
                  <a:srgbClr val="FFFFFF"/>
                </a:solidFill>
              </a:defRPr>
            </a:pPr>
            <a:endParaRPr/>
          </a:p>
        </p:txBody>
      </p:sp>
      <p:sp>
        <p:nvSpPr>
          <p:cNvPr id="14" name="Rectangle 34" descr="Blocks of brand colors.">
            <a:extLst>
              <a:ext uri="{FF2B5EF4-FFF2-40B4-BE49-F238E27FC236}">
                <a16:creationId xmlns:a16="http://schemas.microsoft.com/office/drawing/2014/main" id="{59FE4F62-2D1B-5A4F-912B-17D4702CC169}"/>
              </a:ext>
              <a:ext uri="{C183D7F6-B498-43B3-948B-1728B52AA6E4}">
                <adec:decorative xmlns:adec="http://schemas.microsoft.com/office/drawing/2017/decorative" val="0"/>
              </a:ext>
            </a:extLst>
          </p:cNvPr>
          <p:cNvSpPr/>
          <p:nvPr userDrawn="1"/>
        </p:nvSpPr>
        <p:spPr>
          <a:xfrm>
            <a:off x="3388659" y="3039281"/>
            <a:ext cx="914402" cy="914401"/>
          </a:xfrm>
          <a:prstGeom prst="rect">
            <a:avLst/>
          </a:prstGeom>
          <a:solidFill>
            <a:srgbClr val="C09FDB"/>
          </a:solidFill>
          <a:ln w="12700">
            <a:miter lim="400000"/>
          </a:ln>
        </p:spPr>
        <p:txBody>
          <a:bodyPr lIns="45719" rIns="45719" anchor="ctr"/>
          <a:lstStyle/>
          <a:p>
            <a:pPr>
              <a:defRPr>
                <a:solidFill>
                  <a:srgbClr val="FFFFFF"/>
                </a:solidFill>
              </a:defRPr>
            </a:pPr>
            <a:endParaRPr/>
          </a:p>
        </p:txBody>
      </p:sp>
      <p:sp>
        <p:nvSpPr>
          <p:cNvPr id="15" name="Rectangle 35" descr="Blocks of brand colors.">
            <a:extLst>
              <a:ext uri="{FF2B5EF4-FFF2-40B4-BE49-F238E27FC236}">
                <a16:creationId xmlns:a16="http://schemas.microsoft.com/office/drawing/2014/main" id="{BEAAC40C-5295-1D49-A27D-2093559DD928}"/>
              </a:ext>
              <a:ext uri="{C183D7F6-B498-43B3-948B-1728B52AA6E4}">
                <adec:decorative xmlns:adec="http://schemas.microsoft.com/office/drawing/2017/decorative" val="0"/>
              </a:ext>
            </a:extLst>
          </p:cNvPr>
          <p:cNvSpPr/>
          <p:nvPr userDrawn="1"/>
        </p:nvSpPr>
        <p:spPr>
          <a:xfrm>
            <a:off x="4421392" y="3039281"/>
            <a:ext cx="914402" cy="914401"/>
          </a:xfrm>
          <a:prstGeom prst="rect">
            <a:avLst/>
          </a:prstGeom>
          <a:solidFill>
            <a:srgbClr val="009CCC"/>
          </a:solidFill>
          <a:ln w="12700">
            <a:miter lim="400000"/>
          </a:ln>
        </p:spPr>
        <p:txBody>
          <a:bodyPr lIns="45719" rIns="45719" anchor="ctr"/>
          <a:lstStyle/>
          <a:p>
            <a:pPr>
              <a:defRPr>
                <a:solidFill>
                  <a:srgbClr val="FFFFFF"/>
                </a:solidFill>
              </a:defRPr>
            </a:pPr>
            <a:endParaRPr/>
          </a:p>
        </p:txBody>
      </p:sp>
      <p:sp>
        <p:nvSpPr>
          <p:cNvPr id="16" name="Rectangle 36" descr="Blocks of brand colors.">
            <a:extLst>
              <a:ext uri="{FF2B5EF4-FFF2-40B4-BE49-F238E27FC236}">
                <a16:creationId xmlns:a16="http://schemas.microsoft.com/office/drawing/2014/main" id="{9CA93768-C2D6-7A41-8B32-909B4B25AC50}"/>
              </a:ext>
              <a:ext uri="{C183D7F6-B498-43B3-948B-1728B52AA6E4}">
                <adec:decorative xmlns:adec="http://schemas.microsoft.com/office/drawing/2017/decorative" val="0"/>
              </a:ext>
            </a:extLst>
          </p:cNvPr>
          <p:cNvSpPr/>
          <p:nvPr userDrawn="1"/>
        </p:nvSpPr>
        <p:spPr>
          <a:xfrm>
            <a:off x="5454127" y="3039281"/>
            <a:ext cx="914402" cy="914401"/>
          </a:xfrm>
          <a:prstGeom prst="rect">
            <a:avLst/>
          </a:prstGeom>
          <a:solidFill>
            <a:srgbClr val="8E9A36"/>
          </a:solidFill>
          <a:ln w="12700">
            <a:miter lim="400000"/>
          </a:ln>
        </p:spPr>
        <p:txBody>
          <a:bodyPr lIns="45719" rIns="45719" anchor="ctr"/>
          <a:lstStyle/>
          <a:p>
            <a:pPr>
              <a:defRPr>
                <a:solidFill>
                  <a:srgbClr val="FFFFFF"/>
                </a:solidFill>
              </a:defRPr>
            </a:pPr>
            <a:endParaRPr/>
          </a:p>
        </p:txBody>
      </p:sp>
      <p:pic>
        <p:nvPicPr>
          <p:cNvPr id="22" name="Picture 42" descr="Western Michigan University logo">
            <a:extLst>
              <a:ext uri="{FF2B5EF4-FFF2-40B4-BE49-F238E27FC236}">
                <a16:creationId xmlns:a16="http://schemas.microsoft.com/office/drawing/2014/main" id="{52FEEBE6-D287-2242-B849-E5D2EE8E68A8}"/>
              </a:ext>
            </a:extLst>
          </p:cNvPr>
          <p:cNvPicPr>
            <a:picLocks noChangeAspect="1"/>
          </p:cNvPicPr>
          <p:nvPr userDrawn="1"/>
        </p:nvPicPr>
        <p:blipFill>
          <a:blip r:embed="rId3"/>
          <a:stretch>
            <a:fillRect/>
          </a:stretch>
        </p:blipFill>
        <p:spPr>
          <a:xfrm>
            <a:off x="6748047" y="402869"/>
            <a:ext cx="2091739" cy="664467"/>
          </a:xfrm>
          <a:prstGeom prst="rect">
            <a:avLst/>
          </a:prstGeom>
          <a:ln w="12700">
            <a:miter lim="400000"/>
          </a:ln>
        </p:spPr>
      </p:pic>
    </p:spTree>
  </p:cSld>
  <p:clrMap bg1="lt1" tx1="dk1" bg2="lt2" tx2="dk2" accent1="accent1" accent2="accent2" accent3="accent3" accent4="accent4" accent5="accent5" accent6="accent6" hlink="hlink" folHlink="folHlink"/>
  <p:sldLayoutIdLst>
    <p:sldLayoutId id="2147483655" r:id="rId1"/>
  </p:sldLayoutIdLst>
  <p:transition spd="med"/>
  <p:txStyles>
    <p:titleStyle>
      <a:lvl1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mj-lt"/>
          <a:ea typeface="+mj-ea"/>
          <a:cs typeface="+mj-cs"/>
          <a:sym typeface="Calibri"/>
        </a:defRPr>
      </a:lvl1pPr>
      <a:lvl2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mj-lt"/>
          <a:ea typeface="+mj-ea"/>
          <a:cs typeface="+mj-cs"/>
          <a:sym typeface="Calibri"/>
        </a:defRPr>
      </a:lvl2pPr>
      <a:lvl3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mj-lt"/>
          <a:ea typeface="+mj-ea"/>
          <a:cs typeface="+mj-cs"/>
          <a:sym typeface="Calibri"/>
        </a:defRPr>
      </a:lvl3pPr>
      <a:lvl4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mj-lt"/>
          <a:ea typeface="+mj-ea"/>
          <a:cs typeface="+mj-cs"/>
          <a:sym typeface="Calibri"/>
        </a:defRPr>
      </a:lvl4pPr>
      <a:lvl5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mj-lt"/>
          <a:ea typeface="+mj-ea"/>
          <a:cs typeface="+mj-cs"/>
          <a:sym typeface="Calibri"/>
        </a:defRPr>
      </a:lvl5pPr>
      <a:lvl6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mj-lt"/>
          <a:ea typeface="+mj-ea"/>
          <a:cs typeface="+mj-cs"/>
          <a:sym typeface="Calibri"/>
        </a:defRPr>
      </a:lvl6pPr>
      <a:lvl7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mj-lt"/>
          <a:ea typeface="+mj-ea"/>
          <a:cs typeface="+mj-cs"/>
          <a:sym typeface="Calibri"/>
        </a:defRPr>
      </a:lvl7pPr>
      <a:lvl8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mj-lt"/>
          <a:ea typeface="+mj-ea"/>
          <a:cs typeface="+mj-cs"/>
          <a:sym typeface="Calibri"/>
        </a:defRPr>
      </a:lvl8pPr>
      <a:lvl9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mj-lt"/>
          <a:ea typeface="+mj-ea"/>
          <a:cs typeface="+mj-cs"/>
          <a:sym typeface="Calibri"/>
        </a:defRPr>
      </a:lvl9pPr>
    </p:titleStyle>
    <p:bodyStyle>
      <a:lvl1pPr marL="228600" marR="0" indent="-228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1pPr>
      <a:lvl2pPr marL="723900" marR="0" indent="-2667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2pPr>
      <a:lvl3pPr marL="1234439" marR="0" indent="-320039"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3pPr>
      <a:lvl4pPr marL="1727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4pPr>
      <a:lvl5pPr marL="21844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5pPr>
      <a:lvl6pPr marL="26416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6pPr>
      <a:lvl7pPr marL="30988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7pPr>
      <a:lvl8pPr marL="35560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8pPr>
      <a:lvl9pPr marL="4013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9pPr>
    </p:bodyStyle>
    <p:otherStyle>
      <a:lvl1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1pPr>
      <a:lvl2pPr marL="0" marR="0" indent="45720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2pPr>
      <a:lvl3pPr marL="0" marR="0" indent="91440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3pPr>
      <a:lvl4pPr marL="0" marR="0" indent="137160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4pPr>
      <a:lvl5pPr marL="0" marR="0" indent="182880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5pPr>
      <a:lvl6pPr marL="0" marR="0" indent="228600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6pPr>
      <a:lvl7pPr marL="0" marR="0" indent="274320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7pPr>
      <a:lvl8pPr marL="0" marR="0" indent="320040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8pPr>
      <a:lvl9pPr marL="0" marR="0" indent="365760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Picture 10" descr="Male student working in a lab.">
            <a:extLst>
              <a:ext uri="{FF2B5EF4-FFF2-40B4-BE49-F238E27FC236}">
                <a16:creationId xmlns:a16="http://schemas.microsoft.com/office/drawing/2014/main" id="{EBCC21CF-D168-C94C-9D4E-A0593C07A859}"/>
              </a:ext>
            </a:extLst>
          </p:cNvPr>
          <p:cNvPicPr>
            <a:picLocks noChangeAspect="1"/>
          </p:cNvPicPr>
          <p:nvPr userDrawn="1"/>
        </p:nvPicPr>
        <p:blipFill>
          <a:blip r:embed="rId3"/>
          <a:srcRect l="21642" t="10506" r="19138" b="22874"/>
          <a:stretch>
            <a:fillRect/>
          </a:stretch>
        </p:blipFill>
        <p:spPr>
          <a:xfrm>
            <a:off x="0" y="-1"/>
            <a:ext cx="9144000" cy="6858002"/>
          </a:xfrm>
          <a:prstGeom prst="rect">
            <a:avLst/>
          </a:prstGeom>
          <a:ln w="12700">
            <a:miter lim="400000"/>
          </a:ln>
        </p:spPr>
      </p:pic>
      <p:pic>
        <p:nvPicPr>
          <p:cNvPr id="8" name="Picture 14" descr="WMU logo.">
            <a:extLst>
              <a:ext uri="{FF2B5EF4-FFF2-40B4-BE49-F238E27FC236}">
                <a16:creationId xmlns:a16="http://schemas.microsoft.com/office/drawing/2014/main" id="{24597CFA-8D03-F948-AD7A-A58F4DE0AE04}"/>
              </a:ext>
            </a:extLst>
          </p:cNvPr>
          <p:cNvPicPr>
            <a:picLocks noChangeAspect="1"/>
          </p:cNvPicPr>
          <p:nvPr userDrawn="1"/>
        </p:nvPicPr>
        <p:blipFill>
          <a:blip r:embed="rId4"/>
          <a:stretch>
            <a:fillRect/>
          </a:stretch>
        </p:blipFill>
        <p:spPr>
          <a:xfrm>
            <a:off x="628650" y="5467454"/>
            <a:ext cx="2298701" cy="730211"/>
          </a:xfrm>
          <a:prstGeom prst="rect">
            <a:avLst/>
          </a:prstGeom>
          <a:ln w="12700">
            <a:miter lim="400000"/>
          </a:ln>
        </p:spPr>
      </p:pic>
    </p:spTree>
    <p:extLst>
      <p:ext uri="{BB962C8B-B14F-4D97-AF65-F5344CB8AC3E}">
        <p14:creationId xmlns:p14="http://schemas.microsoft.com/office/powerpoint/2010/main" val="985676143"/>
      </p:ext>
    </p:extLst>
  </p:cSld>
  <p:clrMap bg1="lt1" tx1="dk1" bg2="lt2" tx2="dk2" accent1="accent1" accent2="accent2" accent3="accent3" accent4="accent4" accent5="accent5" accent6="accent6" hlink="hlink" folHlink="folHlink"/>
  <p:sldLayoutIdLst>
    <p:sldLayoutId id="2147483658"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 name="Picture 8" descr="WMU logo.">
            <a:extLst>
              <a:ext uri="{FF2B5EF4-FFF2-40B4-BE49-F238E27FC236}">
                <a16:creationId xmlns:a16="http://schemas.microsoft.com/office/drawing/2014/main" id="{BE5DC126-B5F0-4841-A513-2217F254F51C}"/>
              </a:ext>
            </a:extLst>
          </p:cNvPr>
          <p:cNvPicPr>
            <a:picLocks noChangeAspect="1"/>
          </p:cNvPicPr>
          <p:nvPr userDrawn="1"/>
        </p:nvPicPr>
        <p:blipFill>
          <a:blip r:embed="rId3"/>
          <a:stretch>
            <a:fillRect/>
          </a:stretch>
        </p:blipFill>
        <p:spPr>
          <a:xfrm>
            <a:off x="544686" y="5860286"/>
            <a:ext cx="1866019" cy="592765"/>
          </a:xfrm>
          <a:prstGeom prst="rect">
            <a:avLst/>
          </a:prstGeom>
          <a:ln w="12700">
            <a:miter lim="400000"/>
          </a:ln>
        </p:spPr>
      </p:pic>
      <p:sp>
        <p:nvSpPr>
          <p:cNvPr id="14" name="Rectangle 3">
            <a:extLst>
              <a:ext uri="{FF2B5EF4-FFF2-40B4-BE49-F238E27FC236}">
                <a16:creationId xmlns:a16="http://schemas.microsoft.com/office/drawing/2014/main" id="{EB656ED3-2B57-D540-BE6A-263117920A03}"/>
              </a:ext>
            </a:extLst>
          </p:cNvPr>
          <p:cNvSpPr/>
          <p:nvPr/>
        </p:nvSpPr>
        <p:spPr>
          <a:xfrm>
            <a:off x="6" y="2"/>
            <a:ext cx="9143998" cy="1385278"/>
          </a:xfrm>
          <a:prstGeom prst="rect">
            <a:avLst/>
          </a:prstGeom>
          <a:solidFill>
            <a:srgbClr val="F1C500"/>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Tree>
    <p:extLst>
      <p:ext uri="{BB962C8B-B14F-4D97-AF65-F5344CB8AC3E}">
        <p14:creationId xmlns:p14="http://schemas.microsoft.com/office/powerpoint/2010/main" val="1119493464"/>
      </p:ext>
    </p:extLst>
  </p:cSld>
  <p:clrMap bg1="lt1" tx1="dk1" bg2="lt2" tx2="dk2" accent1="accent1" accent2="accent2" accent3="accent3" accent4="accent4" accent5="accent5" accent6="accent6" hlink="hlink" folHlink="folHlink"/>
  <p:sldLayoutIdLst>
    <p:sldLayoutId id="2147483660"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1" name="Picture 2" descr="Bronco horse on main campus, in spring time.">
            <a:extLst>
              <a:ext uri="{FF2B5EF4-FFF2-40B4-BE49-F238E27FC236}">
                <a16:creationId xmlns:a16="http://schemas.microsoft.com/office/drawing/2014/main" id="{55776E66-BFC7-8441-A477-7FDE6229DC9E}"/>
              </a:ext>
            </a:extLst>
          </p:cNvPr>
          <p:cNvPicPr>
            <a:picLocks noChangeAspect="1"/>
          </p:cNvPicPr>
          <p:nvPr userDrawn="1"/>
        </p:nvPicPr>
        <p:blipFill>
          <a:blip r:embed="rId3"/>
          <a:stretch>
            <a:fillRect/>
          </a:stretch>
        </p:blipFill>
        <p:spPr>
          <a:xfrm>
            <a:off x="186813" y="176980"/>
            <a:ext cx="4443665" cy="6561741"/>
          </a:xfrm>
          <a:prstGeom prst="rect">
            <a:avLst/>
          </a:prstGeom>
          <a:ln w="12700">
            <a:miter lim="400000"/>
          </a:ln>
        </p:spPr>
      </p:pic>
    </p:spTree>
    <p:extLst>
      <p:ext uri="{BB962C8B-B14F-4D97-AF65-F5344CB8AC3E}">
        <p14:creationId xmlns:p14="http://schemas.microsoft.com/office/powerpoint/2010/main" val="3408831985"/>
      </p:ext>
    </p:extLst>
  </p:cSld>
  <p:clrMap bg1="lt1" tx1="dk1" bg2="lt2" tx2="dk2" accent1="accent1" accent2="accent2" accent3="accent3" accent4="accent4" accent5="accent5" accent6="accent6" hlink="hlink" folHlink="folHlink"/>
  <p:sldLayoutIdLst>
    <p:sldLayoutId id="2147483667"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5">
            <a:extLst>
              <a:ext uri="{FF2B5EF4-FFF2-40B4-BE49-F238E27FC236}">
                <a16:creationId xmlns:a16="http://schemas.microsoft.com/office/drawing/2014/main" id="{B743E3B7-D7C0-8749-A5E2-AA5E1378E0AE}"/>
              </a:ext>
              <a:ext uri="{C183D7F6-B498-43B3-948B-1728B52AA6E4}">
                <adec:decorative xmlns:adec="http://schemas.microsoft.com/office/drawing/2017/decorative" val="1"/>
              </a:ext>
            </a:extLst>
          </p:cNvPr>
          <p:cNvSpPr/>
          <p:nvPr userDrawn="1"/>
        </p:nvSpPr>
        <p:spPr>
          <a:xfrm>
            <a:off x="0" y="0"/>
            <a:ext cx="9144000" cy="6858000"/>
          </a:xfrm>
          <a:prstGeom prst="rect">
            <a:avLst/>
          </a:prstGeom>
          <a:solidFill>
            <a:srgbClr val="F1C500"/>
          </a:solidFill>
          <a:ln w="12700">
            <a:miter lim="400000"/>
          </a:ln>
        </p:spPr>
        <p:txBody>
          <a:bodyPr lIns="45719" rIns="45719" anchor="ctr"/>
          <a:lstStyle/>
          <a:p>
            <a:pPr algn="ctr">
              <a:defRPr>
                <a:solidFill>
                  <a:srgbClr val="FFFFFF"/>
                </a:solidFill>
              </a:defRPr>
            </a:pPr>
            <a:endParaRPr/>
          </a:p>
        </p:txBody>
      </p:sp>
      <p:pic>
        <p:nvPicPr>
          <p:cNvPr id="8" name="Picture 7" descr="WMU logo.">
            <a:extLst>
              <a:ext uri="{FF2B5EF4-FFF2-40B4-BE49-F238E27FC236}">
                <a16:creationId xmlns:a16="http://schemas.microsoft.com/office/drawing/2014/main" id="{036E8E93-880B-974F-AFA9-F0F7C75A8628}"/>
              </a:ext>
            </a:extLst>
          </p:cNvPr>
          <p:cNvPicPr>
            <a:picLocks noChangeAspect="1"/>
          </p:cNvPicPr>
          <p:nvPr userDrawn="1"/>
        </p:nvPicPr>
        <p:blipFill>
          <a:blip r:embed="rId3"/>
          <a:stretch>
            <a:fillRect/>
          </a:stretch>
        </p:blipFill>
        <p:spPr>
          <a:xfrm>
            <a:off x="636997" y="5430918"/>
            <a:ext cx="2506896" cy="796346"/>
          </a:xfrm>
          <a:prstGeom prst="rect">
            <a:avLst/>
          </a:prstGeom>
          <a:ln w="12700">
            <a:miter lim="400000"/>
          </a:ln>
        </p:spPr>
      </p:pic>
    </p:spTree>
    <p:extLst>
      <p:ext uri="{BB962C8B-B14F-4D97-AF65-F5344CB8AC3E}">
        <p14:creationId xmlns:p14="http://schemas.microsoft.com/office/powerpoint/2010/main" val="3129306704"/>
      </p:ext>
    </p:extLst>
  </p:cSld>
  <p:clrMap bg1="lt1" tx1="dk1" bg2="lt2" tx2="dk2" accent1="accent1" accent2="accent2" accent3="accent3" accent4="accent4" accent5="accent5" accent6="accent6" hlink="hlink" folHlink="folHlink"/>
  <p:sldLayoutIdLst>
    <p:sldLayoutId id="214748366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fonts.google.com/specimen/Montserrat"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hyperlink" Target="http://wmich.edu/marcom/creative/photography/photodatabase"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37">
            <a:extLst>
              <a:ext uri="{FF2B5EF4-FFF2-40B4-BE49-F238E27FC236}">
                <a16:creationId xmlns:a16="http://schemas.microsoft.com/office/drawing/2014/main" id="{3C17B667-60A0-F74C-A6A5-666B90809C78}"/>
              </a:ext>
            </a:extLst>
          </p:cNvPr>
          <p:cNvSpPr txBox="1"/>
          <p:nvPr/>
        </p:nvSpPr>
        <p:spPr>
          <a:xfrm>
            <a:off x="3397649" y="4774801"/>
            <a:ext cx="5253048" cy="147732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p>
            <a:pPr>
              <a:defRPr sz="1000">
                <a:solidFill>
                  <a:srgbClr val="172B4D"/>
                </a:solidFill>
                <a:latin typeface="Montserrat Bold"/>
                <a:ea typeface="Montserrat Bold"/>
                <a:cs typeface="Montserrat Bold"/>
                <a:sym typeface="Montserrat Bold"/>
              </a:defRPr>
            </a:pPr>
            <a:r>
              <a:rPr dirty="0"/>
              <a:t>Font</a:t>
            </a:r>
          </a:p>
          <a:p>
            <a:pPr>
              <a:defRPr sz="1000">
                <a:solidFill>
                  <a:srgbClr val="172B4D"/>
                </a:solidFill>
                <a:latin typeface="Montserrat Medium"/>
                <a:ea typeface="Montserrat Medium"/>
                <a:cs typeface="Montserrat Medium"/>
                <a:sym typeface="Montserrat Medium"/>
              </a:defRPr>
            </a:pPr>
            <a:r>
              <a:rPr u="sng" dirty="0">
                <a:solidFill>
                  <a:srgbClr val="0563C1"/>
                </a:solidFill>
                <a:uFill>
                  <a:solidFill>
                    <a:srgbClr val="0563C1"/>
                  </a:solidFill>
                </a:uFill>
                <a:hlinkClick r:id="rId3"/>
              </a:rPr>
              <a:t>http://fonts.google.com/specimen/Montserrat</a:t>
            </a:r>
          </a:p>
          <a:p>
            <a:pPr>
              <a:defRPr sz="1000">
                <a:solidFill>
                  <a:srgbClr val="172B4D"/>
                </a:solidFill>
                <a:latin typeface="Montserrat Medium"/>
                <a:ea typeface="Montserrat Medium"/>
                <a:cs typeface="Montserrat Medium"/>
                <a:sym typeface="Montserrat Medium"/>
              </a:defRPr>
            </a:pPr>
            <a:endParaRPr u="sng" dirty="0">
              <a:solidFill>
                <a:srgbClr val="0563C1"/>
              </a:solidFill>
              <a:uFill>
                <a:solidFill>
                  <a:srgbClr val="0563C1"/>
                </a:solidFill>
              </a:uFill>
              <a:hlinkClick r:id="rId3"/>
            </a:endParaRPr>
          </a:p>
          <a:p>
            <a:pPr>
              <a:defRPr sz="1000">
                <a:solidFill>
                  <a:srgbClr val="172B4D"/>
                </a:solidFill>
                <a:latin typeface="Montserrat Bold"/>
                <a:ea typeface="Montserrat Bold"/>
                <a:cs typeface="Montserrat Bold"/>
                <a:sym typeface="Montserrat Bold"/>
              </a:defRPr>
            </a:pPr>
            <a:r>
              <a:rPr dirty="0"/>
              <a:t>Photos</a:t>
            </a:r>
            <a:br>
              <a:rPr dirty="0"/>
            </a:br>
            <a:r>
              <a:rPr dirty="0">
                <a:latin typeface="Montserrat Medium"/>
                <a:ea typeface="Montserrat Medium"/>
                <a:cs typeface="Montserrat Medium"/>
                <a:sym typeface="Montserrat Medium"/>
              </a:rPr>
              <a:t>The Office of Marketing and Strategic Communication maintains and regularly updates the University’s photo and video database, hosted on </a:t>
            </a:r>
            <a:r>
              <a:rPr dirty="0" err="1">
                <a:latin typeface="Montserrat Medium"/>
                <a:ea typeface="Montserrat Medium"/>
                <a:cs typeface="Montserrat Medium"/>
                <a:sym typeface="Montserrat Medium"/>
              </a:rPr>
              <a:t>SmugMug.com</a:t>
            </a:r>
            <a:r>
              <a:rPr dirty="0">
                <a:solidFill>
                  <a:srgbClr val="000000"/>
                </a:solidFill>
                <a:latin typeface="Montserrat Medium"/>
                <a:ea typeface="Montserrat Medium"/>
                <a:cs typeface="Montserrat Medium"/>
                <a:sym typeface="Montserrat Medium"/>
              </a:rPr>
              <a:t>. These photos are for official use only and are cataloged by topic and date. </a:t>
            </a:r>
          </a:p>
          <a:p>
            <a:pPr>
              <a:defRPr sz="1000">
                <a:solidFill>
                  <a:srgbClr val="172B4D"/>
                </a:solidFill>
                <a:latin typeface="Montserrat Medium"/>
                <a:ea typeface="Montserrat Medium"/>
                <a:cs typeface="Montserrat Medium"/>
                <a:sym typeface="Montserrat Medium"/>
              </a:defRPr>
            </a:pPr>
            <a:endParaRPr dirty="0">
              <a:solidFill>
                <a:srgbClr val="000000"/>
              </a:solidFill>
              <a:latin typeface="Montserrat Medium"/>
              <a:ea typeface="Montserrat Medium"/>
              <a:cs typeface="Montserrat Medium"/>
              <a:sym typeface="Montserrat Medium"/>
            </a:endParaRPr>
          </a:p>
          <a:p>
            <a:pPr>
              <a:defRPr sz="1000">
                <a:solidFill>
                  <a:srgbClr val="172B4D"/>
                </a:solidFill>
                <a:latin typeface="Montserrat Medium"/>
                <a:ea typeface="Montserrat Medium"/>
                <a:cs typeface="Montserrat Medium"/>
                <a:sym typeface="Montserrat Medium"/>
              </a:defRPr>
            </a:pPr>
            <a:r>
              <a:rPr u="sng" dirty="0">
                <a:solidFill>
                  <a:srgbClr val="0563C1"/>
                </a:solidFill>
                <a:uFill>
                  <a:solidFill>
                    <a:srgbClr val="0563C1"/>
                  </a:solidFill>
                </a:uFill>
                <a:hlinkClick r:id="rId4"/>
              </a:rPr>
              <a:t>wmich.edu/marcom/creative/photography/photodatabase</a:t>
            </a:r>
          </a:p>
        </p:txBody>
      </p:sp>
      <p:sp>
        <p:nvSpPr>
          <p:cNvPr id="23" name="Rectangle 40">
            <a:extLst>
              <a:ext uri="{FF2B5EF4-FFF2-40B4-BE49-F238E27FC236}">
                <a16:creationId xmlns:a16="http://schemas.microsoft.com/office/drawing/2014/main" id="{D90A2161-3F03-2149-8071-15E91731223D}"/>
              </a:ext>
            </a:extLst>
          </p:cNvPr>
          <p:cNvSpPr txBox="1"/>
          <p:nvPr/>
        </p:nvSpPr>
        <p:spPr>
          <a:xfrm>
            <a:off x="302134" y="4022960"/>
            <a:ext cx="2909947" cy="7518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defRPr sz="1000">
                <a:latin typeface="Montserrat Bold"/>
                <a:ea typeface="Montserrat Bold"/>
                <a:cs typeface="Montserrat Bold"/>
                <a:sym typeface="Montserrat Bold"/>
              </a:defRPr>
            </a:pPr>
            <a:r>
              <a:rPr dirty="0"/>
              <a:t>Accent Color Palette </a:t>
            </a:r>
          </a:p>
          <a:p>
            <a:pPr>
              <a:defRPr sz="1000">
                <a:latin typeface="Montserrat Medium"/>
                <a:ea typeface="Montserrat Medium"/>
                <a:cs typeface="Montserrat Medium"/>
                <a:sym typeface="Montserrat Medium"/>
              </a:defRPr>
            </a:pPr>
            <a:r>
              <a:rPr dirty="0"/>
              <a:t>Use the accent colors sparingly. </a:t>
            </a:r>
            <a:br>
              <a:rPr dirty="0"/>
            </a:br>
            <a:r>
              <a:rPr dirty="0"/>
              <a:t>They should never be used for large </a:t>
            </a:r>
            <a:br>
              <a:rPr dirty="0"/>
            </a:br>
            <a:r>
              <a:rPr dirty="0"/>
              <a:t>floods of color, tinted or screened.</a:t>
            </a:r>
          </a:p>
        </p:txBody>
      </p:sp>
      <p:sp>
        <p:nvSpPr>
          <p:cNvPr id="22" name="Rectangle 39">
            <a:extLst>
              <a:ext uri="{FF2B5EF4-FFF2-40B4-BE49-F238E27FC236}">
                <a16:creationId xmlns:a16="http://schemas.microsoft.com/office/drawing/2014/main" id="{E95D29A8-1D15-144B-90E1-854CFDE822AC}"/>
              </a:ext>
            </a:extLst>
          </p:cNvPr>
          <p:cNvSpPr txBox="1"/>
          <p:nvPr/>
        </p:nvSpPr>
        <p:spPr>
          <a:xfrm>
            <a:off x="3363203" y="1859225"/>
            <a:ext cx="3087446" cy="9169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defRPr sz="1000">
                <a:latin typeface="Montserrat Bold"/>
                <a:ea typeface="Montserrat Bold"/>
                <a:cs typeface="Montserrat Bold"/>
                <a:sym typeface="Montserrat Bold"/>
              </a:defRPr>
            </a:pPr>
            <a:r>
              <a:rPr dirty="0"/>
              <a:t>Neutral Color Palette </a:t>
            </a:r>
          </a:p>
          <a:p>
            <a:pPr>
              <a:defRPr sz="1000">
                <a:latin typeface="Montserrat Medium"/>
                <a:ea typeface="Montserrat Medium"/>
                <a:cs typeface="Montserrat Medium"/>
                <a:sym typeface="Montserrat Medium"/>
              </a:defRPr>
            </a:pPr>
            <a:r>
              <a:rPr dirty="0"/>
              <a:t>The neutral color palette adds sophistication and contrast to our color system. These colors may be used in the full range of their tints </a:t>
            </a:r>
            <a:br>
              <a:rPr dirty="0"/>
            </a:br>
            <a:r>
              <a:rPr dirty="0"/>
              <a:t>or screens. </a:t>
            </a:r>
          </a:p>
        </p:txBody>
      </p:sp>
      <p:sp>
        <p:nvSpPr>
          <p:cNvPr id="21" name="Rectangle 38">
            <a:extLst>
              <a:ext uri="{FF2B5EF4-FFF2-40B4-BE49-F238E27FC236}">
                <a16:creationId xmlns:a16="http://schemas.microsoft.com/office/drawing/2014/main" id="{E6D39369-6F30-9845-93E6-BD7B71E760FB}"/>
              </a:ext>
            </a:extLst>
          </p:cNvPr>
          <p:cNvSpPr txBox="1"/>
          <p:nvPr/>
        </p:nvSpPr>
        <p:spPr>
          <a:xfrm>
            <a:off x="302134" y="1859225"/>
            <a:ext cx="2909946" cy="10820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defRPr sz="1000">
                <a:solidFill>
                  <a:srgbClr val="211D1E"/>
                </a:solidFill>
                <a:latin typeface="Montserrat Bold"/>
                <a:ea typeface="Montserrat Bold"/>
                <a:cs typeface="Montserrat Bold"/>
                <a:sym typeface="Montserrat Bold"/>
              </a:defRPr>
            </a:pPr>
            <a:r>
              <a:rPr dirty="0"/>
              <a:t>Primary Color Palette </a:t>
            </a:r>
          </a:p>
          <a:p>
            <a:pPr>
              <a:defRPr sz="1000">
                <a:latin typeface="Montserrat Medium"/>
                <a:ea typeface="Montserrat Medium"/>
                <a:cs typeface="Montserrat Medium"/>
                <a:sym typeface="Montserrat Medium"/>
              </a:defRPr>
            </a:pPr>
            <a:r>
              <a:rPr dirty="0"/>
              <a:t>Our primary colors are brown and gold with gold playing the dominant role in our identity and community. They represent WMU at the highest level and should be present in all communications. </a:t>
            </a:r>
          </a:p>
        </p:txBody>
      </p:sp>
      <p:sp>
        <p:nvSpPr>
          <p:cNvPr id="2" name="Title 1">
            <a:extLst>
              <a:ext uri="{FF2B5EF4-FFF2-40B4-BE49-F238E27FC236}">
                <a16:creationId xmlns:a16="http://schemas.microsoft.com/office/drawing/2014/main" id="{293DF11F-38D5-BE40-9C7C-7A4E5D474D6B}"/>
              </a:ext>
            </a:extLst>
          </p:cNvPr>
          <p:cNvSpPr>
            <a:spLocks noGrp="1"/>
          </p:cNvSpPr>
          <p:nvPr>
            <p:ph type="title" idx="4294967295"/>
          </p:nvPr>
        </p:nvSpPr>
        <p:spPr>
          <a:xfrm>
            <a:off x="302134" y="462236"/>
            <a:ext cx="3389333" cy="397671"/>
          </a:xfrm>
          <a:prstGeom prst="rect">
            <a:avLst/>
          </a:prstGeom>
        </p:spPr>
        <p:txBody>
          <a:bodyPr/>
          <a:lstStyle/>
          <a:p>
            <a:pPr rtl="0" fontAlgn="auto" latinLnBrk="0" hangingPunct="0"/>
            <a:r>
              <a:rPr lang="en-US" sz="1800" b="0" i="0" spc="0" baseline="0" dirty="0">
                <a:ln>
                  <a:noFill/>
                </a:ln>
                <a:solidFill>
                  <a:srgbClr val="000000"/>
                </a:solidFill>
                <a:effectLst/>
                <a:latin typeface="Calibri" panose="020F0502020204030204" pitchFamily="34" charset="0"/>
                <a:ea typeface="Calibri" panose="020F0502020204030204" pitchFamily="34" charset="0"/>
                <a:cs typeface="Calibri" panose="020F0502020204030204" pitchFamily="34" charset="0"/>
              </a:rPr>
              <a:t>WMU Brand Color Palette Digital</a:t>
            </a:r>
            <a:endParaRPr lang="en-US" dirty="0">
              <a:effectLst/>
            </a:endParaRPr>
          </a:p>
        </p:txBody>
      </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C2B5ABA-9495-EC46-AC15-426C7EE0ED03}"/>
              </a:ext>
            </a:extLst>
          </p:cNvPr>
          <p:cNvSpPr>
            <a:spLocks noGrp="1"/>
          </p:cNvSpPr>
          <p:nvPr>
            <p:ph type="title" idx="4294967295"/>
          </p:nvPr>
        </p:nvSpPr>
        <p:spPr>
          <a:xfrm>
            <a:off x="403898" y="853113"/>
            <a:ext cx="4592974" cy="680124"/>
          </a:xfrm>
          <a:prstGeom prst="rect">
            <a:avLst/>
          </a:prstGeom>
        </p:spPr>
        <p:txBody>
          <a:bodyPr/>
          <a:lstStyle/>
          <a:p>
            <a:r>
              <a:rPr lang="en-US" sz="3200" b="0" i="0" spc="0" baseline="0" dirty="0">
                <a:ln>
                  <a:noFill/>
                </a:ln>
                <a:solidFill>
                  <a:srgbClr val="FFFFFF"/>
                </a:solidFill>
                <a:effectLst/>
                <a:latin typeface="Montserrat Bold" pitchFamily="2" charset="77"/>
                <a:ea typeface="Montserrat Bold" pitchFamily="2" charset="77"/>
                <a:cs typeface="Montserrat Bold" pitchFamily="2" charset="77"/>
              </a:rPr>
              <a:t>Template slide 2</a:t>
            </a:r>
            <a:r>
              <a:rPr lang="en-US" sz="3200" dirty="0"/>
              <a:t> </a:t>
            </a:r>
          </a:p>
        </p:txBody>
      </p:sp>
    </p:spTree>
    <p:extLst>
      <p:ext uri="{BB962C8B-B14F-4D97-AF65-F5344CB8AC3E}">
        <p14:creationId xmlns:p14="http://schemas.microsoft.com/office/powerpoint/2010/main" val="15134948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2">
            <a:extLst>
              <a:ext uri="{FF2B5EF4-FFF2-40B4-BE49-F238E27FC236}">
                <a16:creationId xmlns:a16="http://schemas.microsoft.com/office/drawing/2014/main" id="{057029A8-50DF-5A48-B1F6-958EB5938BED}"/>
              </a:ext>
            </a:extLst>
          </p:cNvPr>
          <p:cNvSpPr txBox="1"/>
          <p:nvPr/>
        </p:nvSpPr>
        <p:spPr>
          <a:xfrm>
            <a:off x="2012805" y="2560321"/>
            <a:ext cx="5118390" cy="13766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defTabSz="914400">
              <a:lnSpc>
                <a:spcPct val="90000"/>
              </a:lnSpc>
              <a:spcBef>
                <a:spcPts val="1000"/>
              </a:spcBef>
              <a:defRPr>
                <a:solidFill>
                  <a:srgbClr val="888888"/>
                </a:solidFill>
                <a:latin typeface="Montserrat Medium"/>
                <a:ea typeface="Montserrat Medium"/>
                <a:cs typeface="Montserrat Medium"/>
                <a:sym typeface="Montserrat Medium"/>
              </a:defRPr>
            </a:lvl1pPr>
          </a:lstStyle>
          <a:p>
            <a:r>
              <a:rPr dirty="0"/>
              <a:t>Lorem ipsum dolor sit </a:t>
            </a:r>
            <a:r>
              <a:rPr dirty="0" err="1"/>
              <a:t>amet</a:t>
            </a:r>
            <a:r>
              <a:rPr dirty="0"/>
              <a:t>, </a:t>
            </a:r>
            <a:r>
              <a:rPr dirty="0" err="1"/>
              <a:t>consectetuer</a:t>
            </a:r>
            <a:r>
              <a:rPr dirty="0"/>
              <a:t> </a:t>
            </a:r>
            <a:r>
              <a:rPr dirty="0" err="1"/>
              <a:t>adipiscing</a:t>
            </a:r>
            <a:r>
              <a:rPr dirty="0"/>
              <a:t> </a:t>
            </a:r>
            <a:r>
              <a:rPr dirty="0" err="1"/>
              <a:t>elit</a:t>
            </a:r>
            <a:r>
              <a:rPr dirty="0"/>
              <a:t>. Maecenas </a:t>
            </a:r>
            <a:r>
              <a:rPr dirty="0" err="1"/>
              <a:t>porttitor</a:t>
            </a:r>
            <a:r>
              <a:rPr dirty="0"/>
              <a:t> </a:t>
            </a:r>
            <a:r>
              <a:rPr dirty="0" err="1"/>
              <a:t>congue</a:t>
            </a:r>
            <a:r>
              <a:rPr dirty="0"/>
              <a:t> </a:t>
            </a:r>
            <a:r>
              <a:rPr dirty="0" err="1"/>
              <a:t>massa</a:t>
            </a:r>
            <a:r>
              <a:rPr dirty="0"/>
              <a:t>. </a:t>
            </a:r>
            <a:r>
              <a:rPr dirty="0" err="1"/>
              <a:t>Fusce</a:t>
            </a:r>
            <a:r>
              <a:rPr dirty="0"/>
              <a:t> </a:t>
            </a:r>
            <a:r>
              <a:rPr dirty="0" err="1"/>
              <a:t>posuere</a:t>
            </a:r>
            <a:r>
              <a:rPr dirty="0"/>
              <a:t>, magna sed pulvinar </a:t>
            </a:r>
            <a:r>
              <a:rPr dirty="0" err="1"/>
              <a:t>ultricies</a:t>
            </a:r>
            <a:r>
              <a:rPr dirty="0"/>
              <a:t>, </a:t>
            </a:r>
            <a:r>
              <a:rPr dirty="0" err="1"/>
              <a:t>purus</a:t>
            </a:r>
            <a:r>
              <a:rPr dirty="0"/>
              <a:t> </a:t>
            </a:r>
            <a:r>
              <a:rPr dirty="0" err="1"/>
              <a:t>lectus</a:t>
            </a:r>
            <a:r>
              <a:rPr dirty="0"/>
              <a:t> </a:t>
            </a:r>
            <a:r>
              <a:rPr dirty="0" err="1"/>
              <a:t>malesuada</a:t>
            </a:r>
            <a:r>
              <a:rPr dirty="0"/>
              <a:t> libero, sit </a:t>
            </a:r>
            <a:r>
              <a:rPr dirty="0" err="1"/>
              <a:t>amet</a:t>
            </a:r>
            <a:r>
              <a:rPr dirty="0"/>
              <a:t> </a:t>
            </a:r>
            <a:r>
              <a:rPr dirty="0" err="1"/>
              <a:t>commodo</a:t>
            </a:r>
            <a:r>
              <a:rPr dirty="0"/>
              <a:t> magna eros </a:t>
            </a:r>
            <a:r>
              <a:rPr dirty="0" err="1"/>
              <a:t>quis</a:t>
            </a:r>
            <a:r>
              <a:rPr dirty="0"/>
              <a:t> </a:t>
            </a:r>
            <a:r>
              <a:rPr dirty="0" err="1"/>
              <a:t>urna</a:t>
            </a:r>
            <a:r>
              <a:rPr dirty="0"/>
              <a:t>.</a:t>
            </a:r>
          </a:p>
        </p:txBody>
      </p:sp>
      <p:sp>
        <p:nvSpPr>
          <p:cNvPr id="4" name="Title 3">
            <a:extLst>
              <a:ext uri="{FF2B5EF4-FFF2-40B4-BE49-F238E27FC236}">
                <a16:creationId xmlns:a16="http://schemas.microsoft.com/office/drawing/2014/main" id="{E5C6E6FD-B30F-AE43-9AC3-104F0E378781}"/>
              </a:ext>
            </a:extLst>
          </p:cNvPr>
          <p:cNvSpPr>
            <a:spLocks noGrp="1"/>
          </p:cNvSpPr>
          <p:nvPr>
            <p:ph type="title" idx="4294967295"/>
          </p:nvPr>
        </p:nvSpPr>
        <p:spPr>
          <a:xfrm>
            <a:off x="1480008" y="2076360"/>
            <a:ext cx="6183983" cy="483961"/>
          </a:xfrm>
          <a:prstGeom prst="rect">
            <a:avLst/>
          </a:prstGeom>
        </p:spPr>
        <p:txBody>
          <a:bodyPr/>
          <a:lstStyle/>
          <a:p>
            <a:pPr algn="ctr"/>
            <a:r>
              <a:rPr lang="en-US" sz="2400" b="1" dirty="0">
                <a:latin typeface="Montserrat" pitchFamily="2" charset="77"/>
              </a:rPr>
              <a:t>Template slide 3</a:t>
            </a:r>
          </a:p>
        </p:txBody>
      </p:sp>
    </p:spTree>
    <p:extLst>
      <p:ext uri="{BB962C8B-B14F-4D97-AF65-F5344CB8AC3E}">
        <p14:creationId xmlns:p14="http://schemas.microsoft.com/office/powerpoint/2010/main" val="978835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5CAAE80-6F11-9747-BEA4-D4758532AC6F}"/>
              </a:ext>
            </a:extLst>
          </p:cNvPr>
          <p:cNvSpPr>
            <a:spLocks noGrp="1"/>
          </p:cNvSpPr>
          <p:nvPr>
            <p:ph type="title" idx="4294967295"/>
          </p:nvPr>
        </p:nvSpPr>
        <p:spPr>
          <a:xfrm>
            <a:off x="4893320" y="1708510"/>
            <a:ext cx="3290207" cy="523149"/>
          </a:xfrm>
          <a:prstGeom prst="rect">
            <a:avLst/>
          </a:prstGeom>
        </p:spPr>
        <p:txBody>
          <a:bodyPr/>
          <a:lstStyle/>
          <a:p>
            <a:r>
              <a:rPr lang="en-US" sz="2400" b="1" dirty="0">
                <a:solidFill>
                  <a:srgbClr val="532E1E"/>
                </a:solidFill>
                <a:latin typeface="Montserrat" pitchFamily="2" charset="77"/>
              </a:rPr>
              <a:t>Template slide 4</a:t>
            </a:r>
          </a:p>
        </p:txBody>
      </p:sp>
      <p:sp>
        <p:nvSpPr>
          <p:cNvPr id="5" name="TextBox 3">
            <a:extLst>
              <a:ext uri="{FF2B5EF4-FFF2-40B4-BE49-F238E27FC236}">
                <a16:creationId xmlns:a16="http://schemas.microsoft.com/office/drawing/2014/main" id="{A759C88B-78ED-CC45-826F-F51D55CCF846}"/>
              </a:ext>
            </a:extLst>
          </p:cNvPr>
          <p:cNvSpPr txBox="1"/>
          <p:nvPr/>
        </p:nvSpPr>
        <p:spPr>
          <a:xfrm>
            <a:off x="4893320" y="2231659"/>
            <a:ext cx="2711522" cy="20345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nSpc>
                <a:spcPct val="150000"/>
              </a:lnSpc>
              <a:defRPr sz="1400">
                <a:solidFill>
                  <a:schemeClr val="accent2"/>
                </a:solidFill>
                <a:latin typeface="Montserrat Medium"/>
                <a:ea typeface="Montserrat Medium"/>
                <a:cs typeface="Montserrat Medium"/>
                <a:sym typeface="Montserrat Medium"/>
              </a:defRPr>
            </a:lvl1pPr>
          </a:lstStyle>
          <a:p>
            <a:r>
              <a:rPr dirty="0">
                <a:solidFill>
                  <a:srgbClr val="532E1E"/>
                </a:solidFill>
              </a:rPr>
              <a:t>Lorem ipsum dolor sit </a:t>
            </a:r>
            <a:r>
              <a:rPr dirty="0" err="1">
                <a:solidFill>
                  <a:srgbClr val="532E1E"/>
                </a:solidFill>
              </a:rPr>
              <a:t>amet</a:t>
            </a:r>
            <a:r>
              <a:rPr dirty="0">
                <a:solidFill>
                  <a:srgbClr val="532E1E"/>
                </a:solidFill>
              </a:rPr>
              <a:t>, </a:t>
            </a:r>
            <a:r>
              <a:rPr dirty="0" err="1">
                <a:solidFill>
                  <a:srgbClr val="532E1E"/>
                </a:solidFill>
              </a:rPr>
              <a:t>consectetuer</a:t>
            </a:r>
            <a:r>
              <a:rPr dirty="0">
                <a:solidFill>
                  <a:srgbClr val="532E1E"/>
                </a:solidFill>
              </a:rPr>
              <a:t> </a:t>
            </a:r>
            <a:r>
              <a:rPr dirty="0" err="1">
                <a:solidFill>
                  <a:srgbClr val="532E1E"/>
                </a:solidFill>
              </a:rPr>
              <a:t>adipiscing</a:t>
            </a:r>
            <a:r>
              <a:rPr dirty="0">
                <a:solidFill>
                  <a:srgbClr val="532E1E"/>
                </a:solidFill>
              </a:rPr>
              <a:t> </a:t>
            </a:r>
            <a:r>
              <a:rPr dirty="0" err="1">
                <a:solidFill>
                  <a:srgbClr val="532E1E"/>
                </a:solidFill>
              </a:rPr>
              <a:t>elit</a:t>
            </a:r>
            <a:r>
              <a:rPr dirty="0">
                <a:solidFill>
                  <a:srgbClr val="532E1E"/>
                </a:solidFill>
              </a:rPr>
              <a:t>. Maecenas </a:t>
            </a:r>
            <a:r>
              <a:rPr dirty="0" err="1">
                <a:solidFill>
                  <a:srgbClr val="532E1E"/>
                </a:solidFill>
              </a:rPr>
              <a:t>porttitor</a:t>
            </a:r>
            <a:r>
              <a:rPr dirty="0">
                <a:solidFill>
                  <a:srgbClr val="532E1E"/>
                </a:solidFill>
              </a:rPr>
              <a:t> </a:t>
            </a:r>
            <a:r>
              <a:rPr dirty="0" err="1">
                <a:solidFill>
                  <a:srgbClr val="532E1E"/>
                </a:solidFill>
              </a:rPr>
              <a:t>congue</a:t>
            </a:r>
            <a:r>
              <a:rPr dirty="0">
                <a:solidFill>
                  <a:srgbClr val="532E1E"/>
                </a:solidFill>
              </a:rPr>
              <a:t> </a:t>
            </a:r>
            <a:r>
              <a:rPr dirty="0" err="1">
                <a:solidFill>
                  <a:srgbClr val="532E1E"/>
                </a:solidFill>
              </a:rPr>
              <a:t>massa</a:t>
            </a:r>
            <a:r>
              <a:rPr dirty="0">
                <a:solidFill>
                  <a:srgbClr val="532E1E"/>
                </a:solidFill>
              </a:rPr>
              <a:t>. </a:t>
            </a:r>
            <a:r>
              <a:rPr dirty="0" err="1">
                <a:solidFill>
                  <a:srgbClr val="532E1E"/>
                </a:solidFill>
              </a:rPr>
              <a:t>Fusce</a:t>
            </a:r>
            <a:r>
              <a:rPr dirty="0">
                <a:solidFill>
                  <a:srgbClr val="532E1E"/>
                </a:solidFill>
              </a:rPr>
              <a:t> </a:t>
            </a:r>
            <a:r>
              <a:rPr dirty="0" err="1">
                <a:solidFill>
                  <a:srgbClr val="532E1E"/>
                </a:solidFill>
              </a:rPr>
              <a:t>posuere</a:t>
            </a:r>
            <a:r>
              <a:rPr dirty="0">
                <a:solidFill>
                  <a:srgbClr val="532E1E"/>
                </a:solidFill>
              </a:rPr>
              <a:t>, magna sed pulvinar </a:t>
            </a:r>
            <a:r>
              <a:rPr dirty="0" err="1">
                <a:solidFill>
                  <a:srgbClr val="532E1E"/>
                </a:solidFill>
              </a:rPr>
              <a:t>ultricies</a:t>
            </a:r>
            <a:r>
              <a:rPr dirty="0">
                <a:solidFill>
                  <a:srgbClr val="532E1E"/>
                </a:solidFill>
              </a:rPr>
              <a:t>, </a:t>
            </a:r>
            <a:r>
              <a:rPr dirty="0" err="1">
                <a:solidFill>
                  <a:srgbClr val="532E1E"/>
                </a:solidFill>
              </a:rPr>
              <a:t>purus</a:t>
            </a:r>
            <a:r>
              <a:rPr dirty="0">
                <a:solidFill>
                  <a:srgbClr val="532E1E"/>
                </a:solidFill>
              </a:rPr>
              <a:t> </a:t>
            </a:r>
            <a:r>
              <a:rPr dirty="0" err="1">
                <a:solidFill>
                  <a:srgbClr val="532E1E"/>
                </a:solidFill>
              </a:rPr>
              <a:t>lectus</a:t>
            </a:r>
            <a:r>
              <a:rPr dirty="0">
                <a:solidFill>
                  <a:srgbClr val="532E1E"/>
                </a:solidFill>
              </a:rPr>
              <a:t> </a:t>
            </a:r>
            <a:r>
              <a:rPr dirty="0" err="1">
                <a:solidFill>
                  <a:srgbClr val="532E1E"/>
                </a:solidFill>
              </a:rPr>
              <a:t>malesuada</a:t>
            </a:r>
            <a:endParaRPr dirty="0">
              <a:solidFill>
                <a:srgbClr val="532E1E"/>
              </a:solidFill>
            </a:endParaRPr>
          </a:p>
        </p:txBody>
      </p:sp>
    </p:spTree>
    <p:extLst>
      <p:ext uri="{BB962C8B-B14F-4D97-AF65-F5344CB8AC3E}">
        <p14:creationId xmlns:p14="http://schemas.microsoft.com/office/powerpoint/2010/main" val="12856836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89575A-D5D4-9A43-ABEF-8FB9043E24DE}"/>
              </a:ext>
            </a:extLst>
          </p:cNvPr>
          <p:cNvSpPr>
            <a:spLocks noGrp="1"/>
          </p:cNvSpPr>
          <p:nvPr>
            <p:ph type="title" idx="4294967295"/>
          </p:nvPr>
        </p:nvSpPr>
        <p:spPr>
          <a:xfrm>
            <a:off x="1542233" y="394024"/>
            <a:ext cx="6059533" cy="679904"/>
          </a:xfrm>
          <a:prstGeom prst="rect">
            <a:avLst/>
          </a:prstGeom>
        </p:spPr>
        <p:txBody>
          <a:bodyPr/>
          <a:lstStyle/>
          <a:p>
            <a:pPr algn="ctr"/>
            <a:r>
              <a:rPr lang="en-US" sz="4000" dirty="0">
                <a:latin typeface="Montserrat Medium" pitchFamily="2" charset="77"/>
              </a:rPr>
              <a:t>Template slide 5</a:t>
            </a:r>
          </a:p>
        </p:txBody>
      </p:sp>
      <p:sp>
        <p:nvSpPr>
          <p:cNvPr id="5" name="Content Placeholder 2">
            <a:extLst>
              <a:ext uri="{FF2B5EF4-FFF2-40B4-BE49-F238E27FC236}">
                <a16:creationId xmlns:a16="http://schemas.microsoft.com/office/drawing/2014/main" id="{7DAF4456-E1BB-3141-90C7-65A78AF4F384}"/>
              </a:ext>
            </a:extLst>
          </p:cNvPr>
          <p:cNvSpPr txBox="1">
            <a:spLocks/>
          </p:cNvSpPr>
          <p:nvPr/>
        </p:nvSpPr>
        <p:spPr>
          <a:xfrm>
            <a:off x="628649" y="1687079"/>
            <a:ext cx="7886700" cy="196128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latin typeface="Montserrat Medium" pitchFamily="2" charset="77"/>
              </a:rPr>
              <a:t>Click to edit Master text styles</a:t>
            </a:r>
          </a:p>
          <a:p>
            <a:pPr lvl="1"/>
            <a:r>
              <a:rPr lang="en-US" dirty="0">
                <a:latin typeface="Montserrat Medium" pitchFamily="2" charset="77"/>
              </a:rPr>
              <a:t>Second level</a:t>
            </a:r>
          </a:p>
          <a:p>
            <a:pPr lvl="2"/>
            <a:r>
              <a:rPr lang="en-US" dirty="0">
                <a:latin typeface="Montserrat Medium" pitchFamily="2" charset="77"/>
              </a:rPr>
              <a:t>Third level</a:t>
            </a:r>
          </a:p>
          <a:p>
            <a:pPr lvl="3"/>
            <a:r>
              <a:rPr lang="en-US" dirty="0">
                <a:latin typeface="Montserrat Medium" pitchFamily="2" charset="77"/>
              </a:rPr>
              <a:t>Fourth level</a:t>
            </a:r>
          </a:p>
          <a:p>
            <a:pPr lvl="4"/>
            <a:r>
              <a:rPr lang="en-US" dirty="0">
                <a:latin typeface="Montserrat Medium" pitchFamily="2" charset="77"/>
              </a:rPr>
              <a:t>Fifth level</a:t>
            </a:r>
          </a:p>
        </p:txBody>
      </p:sp>
    </p:spTree>
    <p:extLst>
      <p:ext uri="{BB962C8B-B14F-4D97-AF65-F5344CB8AC3E}">
        <p14:creationId xmlns:p14="http://schemas.microsoft.com/office/powerpoint/2010/main" val="41745683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B7F64C-9B92-1246-8F91-0B715686CE46}"/>
              </a:ext>
            </a:extLst>
          </p:cNvPr>
          <p:cNvSpPr>
            <a:spLocks noGrp="1"/>
          </p:cNvSpPr>
          <p:nvPr>
            <p:ph type="title" idx="4294967295"/>
          </p:nvPr>
        </p:nvSpPr>
        <p:spPr>
          <a:xfrm>
            <a:off x="1024128" y="1161284"/>
            <a:ext cx="8119872" cy="730571"/>
          </a:xfrm>
          <a:prstGeom prst="rect">
            <a:avLst/>
          </a:prstGeom>
        </p:spPr>
        <p:txBody>
          <a:bodyPr/>
          <a:lstStyle/>
          <a:p>
            <a:r>
              <a:rPr lang="en-US" sz="3600" dirty="0">
                <a:latin typeface="Montserrat Medium" pitchFamily="2" charset="77"/>
              </a:rPr>
              <a:t>Template slide 6</a:t>
            </a:r>
          </a:p>
        </p:txBody>
      </p:sp>
      <p:sp>
        <p:nvSpPr>
          <p:cNvPr id="3" name="Title 1">
            <a:extLst>
              <a:ext uri="{FF2B5EF4-FFF2-40B4-BE49-F238E27FC236}">
                <a16:creationId xmlns:a16="http://schemas.microsoft.com/office/drawing/2014/main" id="{F88E8EC3-5FC5-4D43-BB07-5B10ADEA98D4}"/>
              </a:ext>
            </a:extLst>
          </p:cNvPr>
          <p:cNvSpPr txBox="1">
            <a:spLocks/>
          </p:cNvSpPr>
          <p:nvPr/>
        </p:nvSpPr>
        <p:spPr>
          <a:xfrm>
            <a:off x="1024128" y="2473037"/>
            <a:ext cx="2949575" cy="955963"/>
          </a:xfrm>
          <a:prstGeom prst="rect">
            <a:avLst/>
          </a:prstGeom>
        </p:spPr>
        <p:txBody>
          <a:bodyPr anchor="t"/>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2400" dirty="0">
                <a:latin typeface="Montserrat Medium" pitchFamily="2" charset="77"/>
              </a:rPr>
              <a:t>Click to edit Master title style</a:t>
            </a:r>
          </a:p>
        </p:txBody>
      </p:sp>
      <p:sp>
        <p:nvSpPr>
          <p:cNvPr id="4" name="Content Placeholder 2">
            <a:extLst>
              <a:ext uri="{FF2B5EF4-FFF2-40B4-BE49-F238E27FC236}">
                <a16:creationId xmlns:a16="http://schemas.microsoft.com/office/drawing/2014/main" id="{AEBAD7C8-89EC-BA4C-9444-771F8020FEB6}"/>
              </a:ext>
            </a:extLst>
          </p:cNvPr>
          <p:cNvSpPr txBox="1">
            <a:spLocks/>
          </p:cNvSpPr>
          <p:nvPr/>
        </p:nvSpPr>
        <p:spPr>
          <a:xfrm>
            <a:off x="4339884" y="2473037"/>
            <a:ext cx="4629150" cy="1672417"/>
          </a:xfrm>
          <a:prstGeom prst="rect">
            <a:avLst/>
          </a:prstGeom>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9pPr>
          </a:lstStyle>
          <a:p>
            <a:r>
              <a:rPr lang="en-US" sz="1600" dirty="0">
                <a:latin typeface="Montserrat" pitchFamily="2" charset="77"/>
              </a:rPr>
              <a:t>Click to edit Master text styles</a:t>
            </a:r>
          </a:p>
          <a:p>
            <a:pPr lvl="1"/>
            <a:r>
              <a:rPr lang="en-US" sz="1600" dirty="0">
                <a:latin typeface="Montserrat" pitchFamily="2" charset="77"/>
              </a:rPr>
              <a:t>Second level</a:t>
            </a:r>
          </a:p>
          <a:p>
            <a:pPr lvl="2"/>
            <a:r>
              <a:rPr lang="en-US" sz="1600" dirty="0">
                <a:latin typeface="Montserrat" pitchFamily="2" charset="77"/>
              </a:rPr>
              <a:t>Third level</a:t>
            </a:r>
          </a:p>
          <a:p>
            <a:pPr lvl="3"/>
            <a:r>
              <a:rPr lang="en-US" sz="1600" dirty="0">
                <a:latin typeface="Montserrat" pitchFamily="2" charset="77"/>
              </a:rPr>
              <a:t>Fourth level</a:t>
            </a:r>
          </a:p>
          <a:p>
            <a:pPr lvl="4"/>
            <a:r>
              <a:rPr lang="en-US" sz="1600" dirty="0">
                <a:latin typeface="Montserrat" pitchFamily="2" charset="77"/>
              </a:rPr>
              <a:t>Fifth level</a:t>
            </a:r>
          </a:p>
        </p:txBody>
      </p:sp>
      <p:sp>
        <p:nvSpPr>
          <p:cNvPr id="5" name="Text Placeholder 3">
            <a:extLst>
              <a:ext uri="{FF2B5EF4-FFF2-40B4-BE49-F238E27FC236}">
                <a16:creationId xmlns:a16="http://schemas.microsoft.com/office/drawing/2014/main" id="{47DFF824-B4AA-CA40-8DE9-7C8B727B4A60}"/>
              </a:ext>
            </a:extLst>
          </p:cNvPr>
          <p:cNvSpPr txBox="1">
            <a:spLocks/>
          </p:cNvSpPr>
          <p:nvPr/>
        </p:nvSpPr>
        <p:spPr>
          <a:xfrm>
            <a:off x="657947" y="3345354"/>
            <a:ext cx="2949575" cy="160020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en-US" sz="1400" dirty="0">
                <a:latin typeface="Montserrat" pitchFamily="2" charset="77"/>
              </a:rPr>
              <a:t>Click to edit Master text styles</a:t>
            </a:r>
          </a:p>
        </p:txBody>
      </p:sp>
    </p:spTree>
    <p:extLst>
      <p:ext uri="{BB962C8B-B14F-4D97-AF65-F5344CB8AC3E}">
        <p14:creationId xmlns:p14="http://schemas.microsoft.com/office/powerpoint/2010/main" val="1753549303"/>
      </p:ext>
    </p:extLst>
  </p:cSld>
  <p:clrMapOvr>
    <a:masterClrMapping/>
  </p:clrMapOvr>
</p:sld>
</file>

<file path=ppt/theme/theme1.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F0C400"/>
      </a:accent1>
      <a:accent2>
        <a:srgbClr val="532E1F"/>
      </a:accent2>
      <a:accent3>
        <a:srgbClr val="009080"/>
      </a:accent3>
      <a:accent4>
        <a:srgbClr val="E56848"/>
      </a:accent4>
      <a:accent5>
        <a:srgbClr val="B91133"/>
      </a:accent5>
      <a:accent6>
        <a:srgbClr val="C09FDA"/>
      </a:accent6>
      <a:hlink>
        <a:srgbClr val="0000FF"/>
      </a:hlink>
      <a:folHlink>
        <a:srgbClr val="FF00FF"/>
      </a:folHlink>
    </a:clrScheme>
    <a:fontScheme name="Office Theme">
      <a:majorFont>
        <a:latin typeface="Calibri"/>
        <a:ea typeface="Calibri"/>
        <a:cs typeface="Calibri"/>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1. Template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 Template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 Template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 Template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F0C400"/>
      </a:accent1>
      <a:accent2>
        <a:srgbClr val="532E1F"/>
      </a:accent2>
      <a:accent3>
        <a:srgbClr val="009080"/>
      </a:accent3>
      <a:accent4>
        <a:srgbClr val="E56848"/>
      </a:accent4>
      <a:accent5>
        <a:srgbClr val="B91133"/>
      </a:accent5>
      <a:accent6>
        <a:srgbClr val="C09FDA"/>
      </a:accent6>
      <a:hlink>
        <a:srgbClr val="0000FF"/>
      </a:hlink>
      <a:folHlink>
        <a:srgbClr val="FF00FF"/>
      </a:folHlink>
    </a:clrScheme>
    <a:fontScheme name="Office Theme">
      <a:majorFont>
        <a:latin typeface="Calibri"/>
        <a:ea typeface="Calibri"/>
        <a:cs typeface="Calibri"/>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129</TotalTime>
  <Words>331</Words>
  <Application>Microsoft Macintosh PowerPoint</Application>
  <PresentationFormat>On-screen Show (4:3)</PresentationFormat>
  <Paragraphs>36</Paragraphs>
  <Slides>6</Slides>
  <Notes>6</Notes>
  <HiddenSlides>0</HiddenSlides>
  <MMClips>0</MMClips>
  <ScaleCrop>false</ScaleCrop>
  <HeadingPairs>
    <vt:vector size="6" baseType="variant">
      <vt:variant>
        <vt:lpstr>Fonts Used</vt:lpstr>
      </vt:variant>
      <vt:variant>
        <vt:i4>6</vt:i4>
      </vt:variant>
      <vt:variant>
        <vt:lpstr>Theme</vt:lpstr>
      </vt:variant>
      <vt:variant>
        <vt:i4>5</vt:i4>
      </vt:variant>
      <vt:variant>
        <vt:lpstr>Slide Titles</vt:lpstr>
      </vt:variant>
      <vt:variant>
        <vt:i4>6</vt:i4>
      </vt:variant>
    </vt:vector>
  </HeadingPairs>
  <TitlesOfParts>
    <vt:vector size="17" baseType="lpstr">
      <vt:lpstr>Arial</vt:lpstr>
      <vt:lpstr>Calibri</vt:lpstr>
      <vt:lpstr>Calibri Light</vt:lpstr>
      <vt:lpstr>Montserrat</vt:lpstr>
      <vt:lpstr>Montserrat Bold</vt:lpstr>
      <vt:lpstr>Montserrat Medium</vt:lpstr>
      <vt:lpstr>Office Theme</vt:lpstr>
      <vt:lpstr>1. Template design</vt:lpstr>
      <vt:lpstr>2. Template design</vt:lpstr>
      <vt:lpstr>3. Template design</vt:lpstr>
      <vt:lpstr>4. Template design</vt:lpstr>
      <vt:lpstr>WMU Brand Color Palette Digital</vt:lpstr>
      <vt:lpstr>Template slide 2 </vt:lpstr>
      <vt:lpstr>Template slide 3</vt:lpstr>
      <vt:lpstr>Template slide 4</vt:lpstr>
      <vt:lpstr>Template slide 5</vt:lpstr>
      <vt:lpstr>Template slide 6</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WMU Brand Color Palette Digital</dc:title>
  <cp:lastModifiedBy>Madeleine L Fojtik</cp:lastModifiedBy>
  <cp:revision>5</cp:revision>
  <dcterms:modified xsi:type="dcterms:W3CDTF">2022-02-01T13:58:11Z</dcterms:modified>
</cp:coreProperties>
</file>