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5" r:id="rId1"/>
    <p:sldMasterId id="2147483742" r:id="rId2"/>
    <p:sldMasterId id="2147483663" r:id="rId3"/>
    <p:sldMasterId id="2147483740" r:id="rId4"/>
  </p:sldMasterIdLst>
  <p:notesMasterIdLst>
    <p:notesMasterId r:id="rId9"/>
  </p:notesMasterIdLst>
  <p:sldIdLst>
    <p:sldId id="264" r:id="rId5"/>
    <p:sldId id="272" r:id="rId6"/>
    <p:sldId id="268" r:id="rId7"/>
    <p:sldId id="266"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521415D9-36F7-43E2-AB2F-B90AF26B5E84}">
      <p14:sectionLst xmlns:p14="http://schemas.microsoft.com/office/powerpoint/2010/main">
        <p14:section name="Visual Identity" id="{13D7A3C1-33B1-6B41-AC32-FDDB3615D0C3}">
          <p14:sldIdLst>
            <p14:sldId id="264"/>
          </p14:sldIdLst>
        </p14:section>
        <p14:section name="Designs" id="{A343DFC2-445D-7E4E-8D3A-45CECF5EE462}">
          <p14:sldIdLst>
            <p14:sldId id="272"/>
            <p14:sldId id="268"/>
            <p14:sldId id="26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2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EACA"/>
          </a:solidFill>
        </a:fill>
      </a:tcStyle>
    </a:wholeTbl>
    <a:band2H>
      <a:tcTxStyle/>
      <a:tcStyle>
        <a:tcBdr/>
        <a:fill>
          <a:solidFill>
            <a:srgbClr val="FCF5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BD7"/>
          </a:solidFill>
        </a:fill>
      </a:tcStyle>
    </a:wholeTbl>
    <a:band2H>
      <a:tcTxStyle/>
      <a:tcStyle>
        <a:tcBdr/>
        <a:fill>
          <a:solidFill>
            <a:srgbClr val="E6EE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DFF1"/>
          </a:solidFill>
        </a:fill>
      </a:tcStyle>
    </a:wholeTbl>
    <a:band2H>
      <a:tcTxStyle/>
      <a:tcStyle>
        <a:tcBdr/>
        <a:fill>
          <a:solidFill>
            <a:srgbClr val="F4EFF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240"/>
    <p:restoredTop sz="86327"/>
  </p:normalViewPr>
  <p:slideViewPr>
    <p:cSldViewPr snapToGrid="0" snapToObjects="1" showGuides="1">
      <p:cViewPr varScale="1">
        <p:scale>
          <a:sx n="80" d="100"/>
          <a:sy n="80" d="100"/>
        </p:scale>
        <p:origin x="216" y="7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4778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8494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6798"/>
            <a:r>
              <a:rPr lang="en-US" dirty="0"/>
              <a:t>WMU Brand Color Palette Digital, RGB Sliders</a:t>
            </a:r>
          </a:p>
          <a:p>
            <a:r>
              <a:rPr lang="en-US" dirty="0"/>
              <a:t>Use provided photos in presentation or replace with your own. Accessible in the Slide Master.</a:t>
            </a:r>
          </a:p>
          <a:p>
            <a:endParaRPr lang="en-US" dirty="0"/>
          </a:p>
        </p:txBody>
      </p:sp>
    </p:spTree>
    <p:extLst>
      <p:ext uri="{BB962C8B-B14F-4D97-AF65-F5344CB8AC3E}">
        <p14:creationId xmlns:p14="http://schemas.microsoft.com/office/powerpoint/2010/main" val="2002353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6728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86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6840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16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0868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19" descr="Blocks of brand colors.">
            <a:extLst>
              <a:ext uri="{FF2B5EF4-FFF2-40B4-BE49-F238E27FC236}">
                <a16:creationId xmlns:a16="http://schemas.microsoft.com/office/drawing/2014/main" id="{6C5C0749-90FB-8D4D-ACF4-CC3C6A8B3E22}"/>
              </a:ext>
              <a:ext uri="{C183D7F6-B498-43B3-948B-1728B52AA6E4}">
                <adec:decorative xmlns:adec="http://schemas.microsoft.com/office/drawing/2017/decorative" val="0"/>
              </a:ext>
            </a:extLst>
          </p:cNvPr>
          <p:cNvSpPr/>
          <p:nvPr userDrawn="1"/>
        </p:nvSpPr>
        <p:spPr>
          <a:xfrm>
            <a:off x="466169" y="870421"/>
            <a:ext cx="1219201" cy="914401"/>
          </a:xfrm>
          <a:prstGeom prst="rect">
            <a:avLst/>
          </a:prstGeom>
          <a:solidFill>
            <a:srgbClr val="F1C500"/>
          </a:solidFill>
          <a:ln w="12700">
            <a:miter lim="400000"/>
          </a:ln>
        </p:spPr>
        <p:txBody>
          <a:bodyPr lIns="45719" rIns="45719" anchor="ctr"/>
          <a:lstStyle/>
          <a:p>
            <a:pPr>
              <a:defRPr>
                <a:solidFill>
                  <a:srgbClr val="FFFFFF"/>
                </a:solidFill>
              </a:defRPr>
            </a:pPr>
            <a:endParaRPr sz="1800" dirty="0"/>
          </a:p>
        </p:txBody>
      </p:sp>
      <p:sp>
        <p:nvSpPr>
          <p:cNvPr id="9" name="Rectangle 20" descr="Blocks of brand colors.">
            <a:extLst>
              <a:ext uri="{FF2B5EF4-FFF2-40B4-BE49-F238E27FC236}">
                <a16:creationId xmlns:a16="http://schemas.microsoft.com/office/drawing/2014/main" id="{EC8204FF-300F-7942-80DD-E34A3B754643}"/>
              </a:ext>
              <a:ext uri="{C183D7F6-B498-43B3-948B-1728B52AA6E4}">
                <adec:decorative xmlns:adec="http://schemas.microsoft.com/office/drawing/2017/decorative" val="0"/>
              </a:ext>
            </a:extLst>
          </p:cNvPr>
          <p:cNvSpPr/>
          <p:nvPr userDrawn="1"/>
        </p:nvSpPr>
        <p:spPr>
          <a:xfrm>
            <a:off x="1800113" y="870421"/>
            <a:ext cx="1219203" cy="914401"/>
          </a:xfrm>
          <a:prstGeom prst="rect">
            <a:avLst/>
          </a:prstGeom>
          <a:solidFill>
            <a:schemeClr val="accent2"/>
          </a:solidFill>
          <a:ln w="12700">
            <a:miter lim="400000"/>
          </a:ln>
        </p:spPr>
        <p:txBody>
          <a:bodyPr lIns="45719" rIns="45719" anchor="ctr"/>
          <a:lstStyle/>
          <a:p>
            <a:pPr>
              <a:defRPr>
                <a:solidFill>
                  <a:srgbClr val="FFFFFF"/>
                </a:solidFill>
              </a:defRPr>
            </a:pPr>
            <a:endParaRPr sz="1800" dirty="0"/>
          </a:p>
        </p:txBody>
      </p:sp>
      <p:sp>
        <p:nvSpPr>
          <p:cNvPr id="10" name="Rectangle 21" descr="Blocks of brand colors.">
            <a:extLst>
              <a:ext uri="{FF2B5EF4-FFF2-40B4-BE49-F238E27FC236}">
                <a16:creationId xmlns:a16="http://schemas.microsoft.com/office/drawing/2014/main" id="{4250F661-AEF7-5F41-9647-B88E7926595E}"/>
              </a:ext>
              <a:ext uri="{C183D7F6-B498-43B3-948B-1728B52AA6E4}">
                <adec:decorative xmlns:adec="http://schemas.microsoft.com/office/drawing/2017/decorative" val="0"/>
              </a:ext>
            </a:extLst>
          </p:cNvPr>
          <p:cNvSpPr/>
          <p:nvPr userDrawn="1"/>
        </p:nvSpPr>
        <p:spPr>
          <a:xfrm>
            <a:off x="3177089" y="870421"/>
            <a:ext cx="1219203" cy="914401"/>
          </a:xfrm>
          <a:prstGeom prst="rect">
            <a:avLst/>
          </a:prstGeom>
          <a:solidFill>
            <a:srgbClr val="FFFFFF"/>
          </a:solidFill>
          <a:ln w="12700">
            <a:solidFill>
              <a:srgbClr val="E7E6E6"/>
            </a:solidFill>
            <a:miter/>
          </a:ln>
        </p:spPr>
        <p:txBody>
          <a:bodyPr lIns="45719" rIns="45719" anchor="ctr"/>
          <a:lstStyle/>
          <a:p>
            <a:pPr>
              <a:defRPr>
                <a:solidFill>
                  <a:srgbClr val="FFFFFF"/>
                </a:solidFill>
              </a:defRPr>
            </a:pPr>
            <a:endParaRPr sz="1800" dirty="0"/>
          </a:p>
        </p:txBody>
      </p:sp>
      <p:sp>
        <p:nvSpPr>
          <p:cNvPr id="11" name="Rectangle 22" descr="Blocks of brand colors.">
            <a:extLst>
              <a:ext uri="{FF2B5EF4-FFF2-40B4-BE49-F238E27FC236}">
                <a16:creationId xmlns:a16="http://schemas.microsoft.com/office/drawing/2014/main" id="{600EDE30-B6BA-AF46-9C17-90A603EDC7DF}"/>
              </a:ext>
              <a:ext uri="{C183D7F6-B498-43B3-948B-1728B52AA6E4}">
                <adec:decorative xmlns:adec="http://schemas.microsoft.com/office/drawing/2017/decorative" val="0"/>
              </a:ext>
            </a:extLst>
          </p:cNvPr>
          <p:cNvSpPr/>
          <p:nvPr userDrawn="1"/>
        </p:nvSpPr>
        <p:spPr>
          <a:xfrm>
            <a:off x="4546901" y="870421"/>
            <a:ext cx="1219203" cy="914401"/>
          </a:xfrm>
          <a:prstGeom prst="rect">
            <a:avLst/>
          </a:prstGeom>
          <a:solidFill>
            <a:srgbClr val="B4AEA7"/>
          </a:solidFill>
          <a:ln w="12700">
            <a:miter lim="400000"/>
          </a:ln>
        </p:spPr>
        <p:txBody>
          <a:bodyPr lIns="45719" rIns="45719" anchor="ctr"/>
          <a:lstStyle/>
          <a:p>
            <a:pPr>
              <a:defRPr>
                <a:solidFill>
                  <a:srgbClr val="FFFFFF"/>
                </a:solidFill>
              </a:defRPr>
            </a:pPr>
            <a:endParaRPr sz="1800" dirty="0"/>
          </a:p>
        </p:txBody>
      </p:sp>
      <p:sp>
        <p:nvSpPr>
          <p:cNvPr id="12" name="Rectangle 23" descr="Blocks of brand colors.">
            <a:extLst>
              <a:ext uri="{FF2B5EF4-FFF2-40B4-BE49-F238E27FC236}">
                <a16:creationId xmlns:a16="http://schemas.microsoft.com/office/drawing/2014/main" id="{7D50E245-02D4-2241-AED4-2254F6F224C9}"/>
              </a:ext>
              <a:ext uri="{C183D7F6-B498-43B3-948B-1728B52AA6E4}">
                <adec:decorative xmlns:adec="http://schemas.microsoft.com/office/drawing/2017/decorative" val="0"/>
              </a:ext>
            </a:extLst>
          </p:cNvPr>
          <p:cNvSpPr/>
          <p:nvPr userDrawn="1"/>
        </p:nvSpPr>
        <p:spPr>
          <a:xfrm>
            <a:off x="5895189" y="870421"/>
            <a:ext cx="1219203" cy="914401"/>
          </a:xfrm>
          <a:prstGeom prst="rect">
            <a:avLst/>
          </a:prstGeom>
          <a:solidFill>
            <a:srgbClr val="819595"/>
          </a:solidFill>
          <a:ln w="12700">
            <a:miter lim="400000"/>
          </a:ln>
        </p:spPr>
        <p:txBody>
          <a:bodyPr lIns="45719" rIns="45719" anchor="ctr"/>
          <a:lstStyle/>
          <a:p>
            <a:pPr>
              <a:defRPr>
                <a:solidFill>
                  <a:srgbClr val="FFFFFF"/>
                </a:solidFill>
              </a:defRPr>
            </a:pPr>
            <a:endParaRPr sz="1800" dirty="0"/>
          </a:p>
        </p:txBody>
      </p:sp>
      <p:sp>
        <p:nvSpPr>
          <p:cNvPr id="13" name="Rectangle 30" descr="Blocks of brand colors.">
            <a:extLst>
              <a:ext uri="{FF2B5EF4-FFF2-40B4-BE49-F238E27FC236}">
                <a16:creationId xmlns:a16="http://schemas.microsoft.com/office/drawing/2014/main" id="{6CBD0051-91D4-6C43-B564-4BE09710CF6D}"/>
              </a:ext>
              <a:ext uri="{C183D7F6-B498-43B3-948B-1728B52AA6E4}">
                <adec:decorative xmlns:adec="http://schemas.microsoft.com/office/drawing/2017/decorative" val="0"/>
              </a:ext>
            </a:extLst>
          </p:cNvPr>
          <p:cNvSpPr/>
          <p:nvPr userDrawn="1"/>
        </p:nvSpPr>
        <p:spPr>
          <a:xfrm>
            <a:off x="7272169" y="870421"/>
            <a:ext cx="1219203" cy="914401"/>
          </a:xfrm>
          <a:prstGeom prst="rect">
            <a:avLst/>
          </a:prstGeom>
          <a:solidFill>
            <a:srgbClr val="8B7F79"/>
          </a:solidFill>
          <a:ln w="12700">
            <a:miter lim="400000"/>
          </a:ln>
        </p:spPr>
        <p:txBody>
          <a:bodyPr lIns="45719" rIns="45719" anchor="ctr"/>
          <a:lstStyle/>
          <a:p>
            <a:pPr>
              <a:defRPr>
                <a:solidFill>
                  <a:srgbClr val="FFFFFF"/>
                </a:solidFill>
              </a:defRPr>
            </a:pPr>
            <a:endParaRPr sz="1800" dirty="0"/>
          </a:p>
        </p:txBody>
      </p:sp>
      <p:sp>
        <p:nvSpPr>
          <p:cNvPr id="14" name="Rectangle 31" descr="Blocks of brand colors.">
            <a:extLst>
              <a:ext uri="{FF2B5EF4-FFF2-40B4-BE49-F238E27FC236}">
                <a16:creationId xmlns:a16="http://schemas.microsoft.com/office/drawing/2014/main" id="{A548F5DC-E451-1845-9CA9-0E37BAF41A2F}"/>
              </a:ext>
              <a:ext uri="{C183D7F6-B498-43B3-948B-1728B52AA6E4}">
                <adec:decorative xmlns:adec="http://schemas.microsoft.com/office/drawing/2017/decorative" val="0"/>
              </a:ext>
            </a:extLst>
          </p:cNvPr>
          <p:cNvSpPr/>
          <p:nvPr userDrawn="1"/>
        </p:nvSpPr>
        <p:spPr>
          <a:xfrm>
            <a:off x="430313" y="3039281"/>
            <a:ext cx="1219201" cy="914401"/>
          </a:xfrm>
          <a:prstGeom prst="rect">
            <a:avLst/>
          </a:prstGeom>
          <a:solidFill>
            <a:srgbClr val="009081"/>
          </a:solidFill>
          <a:ln w="12700">
            <a:miter lim="400000"/>
          </a:ln>
        </p:spPr>
        <p:txBody>
          <a:bodyPr lIns="45719" rIns="45719" anchor="ctr"/>
          <a:lstStyle/>
          <a:p>
            <a:pPr>
              <a:defRPr>
                <a:solidFill>
                  <a:srgbClr val="FFFFFF"/>
                </a:solidFill>
              </a:defRPr>
            </a:pPr>
            <a:endParaRPr sz="1800" dirty="0"/>
          </a:p>
        </p:txBody>
      </p:sp>
      <p:sp>
        <p:nvSpPr>
          <p:cNvPr id="15" name="Rectangle 32" descr="Blocks of brand colors.">
            <a:extLst>
              <a:ext uri="{FF2B5EF4-FFF2-40B4-BE49-F238E27FC236}">
                <a16:creationId xmlns:a16="http://schemas.microsoft.com/office/drawing/2014/main" id="{1EB7FC88-CDFA-D240-B633-B55E9DC6F4FD}"/>
              </a:ext>
              <a:ext uri="{C183D7F6-B498-43B3-948B-1728B52AA6E4}">
                <adec:decorative xmlns:adec="http://schemas.microsoft.com/office/drawing/2017/decorative" val="0"/>
              </a:ext>
            </a:extLst>
          </p:cNvPr>
          <p:cNvSpPr/>
          <p:nvPr userDrawn="1"/>
        </p:nvSpPr>
        <p:spPr>
          <a:xfrm>
            <a:off x="1764261" y="3039281"/>
            <a:ext cx="1219201" cy="914401"/>
          </a:xfrm>
          <a:prstGeom prst="rect">
            <a:avLst/>
          </a:prstGeom>
          <a:solidFill>
            <a:srgbClr val="E56849"/>
          </a:solidFill>
          <a:ln w="12700">
            <a:miter lim="400000"/>
          </a:ln>
        </p:spPr>
        <p:txBody>
          <a:bodyPr lIns="45719" rIns="45719" anchor="ctr"/>
          <a:lstStyle/>
          <a:p>
            <a:pPr>
              <a:defRPr>
                <a:solidFill>
                  <a:srgbClr val="FFFFFF"/>
                </a:solidFill>
              </a:defRPr>
            </a:pPr>
            <a:endParaRPr sz="1800" dirty="0"/>
          </a:p>
        </p:txBody>
      </p:sp>
      <p:sp>
        <p:nvSpPr>
          <p:cNvPr id="16" name="Rectangle 33" descr="Blocks of brand colors.">
            <a:extLst>
              <a:ext uri="{FF2B5EF4-FFF2-40B4-BE49-F238E27FC236}">
                <a16:creationId xmlns:a16="http://schemas.microsoft.com/office/drawing/2014/main" id="{AD60CCBD-D733-9249-AEBA-D835B90F1D75}"/>
              </a:ext>
              <a:ext uri="{C183D7F6-B498-43B3-948B-1728B52AA6E4}">
                <adec:decorative xmlns:adec="http://schemas.microsoft.com/office/drawing/2017/decorative" val="0"/>
              </a:ext>
            </a:extLst>
          </p:cNvPr>
          <p:cNvSpPr/>
          <p:nvPr userDrawn="1"/>
        </p:nvSpPr>
        <p:spPr>
          <a:xfrm>
            <a:off x="3141233" y="3039281"/>
            <a:ext cx="1219203" cy="914401"/>
          </a:xfrm>
          <a:prstGeom prst="rect">
            <a:avLst/>
          </a:prstGeom>
          <a:solidFill>
            <a:srgbClr val="B91233"/>
          </a:solidFill>
          <a:ln w="12700">
            <a:miter lim="400000"/>
          </a:ln>
        </p:spPr>
        <p:txBody>
          <a:bodyPr lIns="45719" rIns="45719" anchor="ctr"/>
          <a:lstStyle/>
          <a:p>
            <a:pPr>
              <a:defRPr>
                <a:solidFill>
                  <a:srgbClr val="FFFFFF"/>
                </a:solidFill>
              </a:defRPr>
            </a:pPr>
            <a:endParaRPr sz="1800" dirty="0"/>
          </a:p>
        </p:txBody>
      </p:sp>
      <p:sp>
        <p:nvSpPr>
          <p:cNvPr id="17" name="Rectangle 34" descr="Blocks of brand colors.">
            <a:extLst>
              <a:ext uri="{FF2B5EF4-FFF2-40B4-BE49-F238E27FC236}">
                <a16:creationId xmlns:a16="http://schemas.microsoft.com/office/drawing/2014/main" id="{50B93B4C-0062-BB49-B65C-850AECC661FE}"/>
              </a:ext>
              <a:ext uri="{C183D7F6-B498-43B3-948B-1728B52AA6E4}">
                <adec:decorative xmlns:adec="http://schemas.microsoft.com/office/drawing/2017/decorative" val="0"/>
              </a:ext>
            </a:extLst>
          </p:cNvPr>
          <p:cNvSpPr/>
          <p:nvPr userDrawn="1"/>
        </p:nvSpPr>
        <p:spPr>
          <a:xfrm>
            <a:off x="4518213" y="3039281"/>
            <a:ext cx="1219203" cy="914401"/>
          </a:xfrm>
          <a:prstGeom prst="rect">
            <a:avLst/>
          </a:prstGeom>
          <a:solidFill>
            <a:srgbClr val="C09FDB"/>
          </a:solidFill>
          <a:ln w="12700">
            <a:miter lim="400000"/>
          </a:ln>
        </p:spPr>
        <p:txBody>
          <a:bodyPr lIns="45719" rIns="45719" anchor="ctr"/>
          <a:lstStyle/>
          <a:p>
            <a:pPr>
              <a:defRPr>
                <a:solidFill>
                  <a:srgbClr val="FFFFFF"/>
                </a:solidFill>
              </a:defRPr>
            </a:pPr>
            <a:endParaRPr sz="1800" dirty="0"/>
          </a:p>
        </p:txBody>
      </p:sp>
      <p:sp>
        <p:nvSpPr>
          <p:cNvPr id="18" name="Rectangle 35" descr="Blocks of brand colors.">
            <a:extLst>
              <a:ext uri="{FF2B5EF4-FFF2-40B4-BE49-F238E27FC236}">
                <a16:creationId xmlns:a16="http://schemas.microsoft.com/office/drawing/2014/main" id="{9F18EC2B-2B5A-A149-818A-7CF452323769}"/>
              </a:ext>
              <a:ext uri="{C183D7F6-B498-43B3-948B-1728B52AA6E4}">
                <adec:decorative xmlns:adec="http://schemas.microsoft.com/office/drawing/2017/decorative" val="0"/>
              </a:ext>
            </a:extLst>
          </p:cNvPr>
          <p:cNvSpPr/>
          <p:nvPr userDrawn="1"/>
        </p:nvSpPr>
        <p:spPr>
          <a:xfrm>
            <a:off x="5895189" y="3039281"/>
            <a:ext cx="1219203" cy="914401"/>
          </a:xfrm>
          <a:prstGeom prst="rect">
            <a:avLst/>
          </a:prstGeom>
          <a:solidFill>
            <a:srgbClr val="009CCC"/>
          </a:solidFill>
          <a:ln w="12700">
            <a:miter lim="400000"/>
          </a:ln>
        </p:spPr>
        <p:txBody>
          <a:bodyPr lIns="45719" rIns="45719" anchor="ctr"/>
          <a:lstStyle/>
          <a:p>
            <a:pPr>
              <a:defRPr>
                <a:solidFill>
                  <a:srgbClr val="FFFFFF"/>
                </a:solidFill>
              </a:defRPr>
            </a:pPr>
            <a:endParaRPr sz="1800" dirty="0"/>
          </a:p>
        </p:txBody>
      </p:sp>
      <p:sp>
        <p:nvSpPr>
          <p:cNvPr id="19" name="Rectangle 36" descr="Blocks of brand colors.">
            <a:extLst>
              <a:ext uri="{FF2B5EF4-FFF2-40B4-BE49-F238E27FC236}">
                <a16:creationId xmlns:a16="http://schemas.microsoft.com/office/drawing/2014/main" id="{ACE9692F-7D22-2D43-9916-BABCD6A84056}"/>
              </a:ext>
              <a:ext uri="{C183D7F6-B498-43B3-948B-1728B52AA6E4}">
                <adec:decorative xmlns:adec="http://schemas.microsoft.com/office/drawing/2017/decorative" val="0"/>
              </a:ext>
            </a:extLst>
          </p:cNvPr>
          <p:cNvSpPr/>
          <p:nvPr userDrawn="1"/>
        </p:nvSpPr>
        <p:spPr>
          <a:xfrm>
            <a:off x="7272169" y="3039281"/>
            <a:ext cx="1219203" cy="914401"/>
          </a:xfrm>
          <a:prstGeom prst="rect">
            <a:avLst/>
          </a:prstGeom>
          <a:solidFill>
            <a:srgbClr val="8E9A36"/>
          </a:solidFill>
          <a:ln w="12700">
            <a:miter lim="400000"/>
          </a:ln>
        </p:spPr>
        <p:txBody>
          <a:bodyPr lIns="45719" rIns="45719" anchor="ctr"/>
          <a:lstStyle/>
          <a:p>
            <a:pPr>
              <a:defRPr>
                <a:solidFill>
                  <a:srgbClr val="FFFFFF"/>
                </a:solidFill>
              </a:defRPr>
            </a:pPr>
            <a:endParaRPr sz="1800" dirty="0"/>
          </a:p>
        </p:txBody>
      </p:sp>
      <p:pic>
        <p:nvPicPr>
          <p:cNvPr id="20" name="Picture 1" descr="Picture 1">
            <a:extLst>
              <a:ext uri="{FF2B5EF4-FFF2-40B4-BE49-F238E27FC236}">
                <a16:creationId xmlns:a16="http://schemas.microsoft.com/office/drawing/2014/main" id="{C93CE101-0D91-A84B-9305-C0E50D5EB36A}"/>
              </a:ext>
            </a:extLst>
          </p:cNvPr>
          <p:cNvPicPr>
            <a:picLocks noChangeAspect="1"/>
          </p:cNvPicPr>
          <p:nvPr userDrawn="1"/>
        </p:nvPicPr>
        <p:blipFill>
          <a:blip r:embed="rId3"/>
          <a:stretch>
            <a:fillRect/>
          </a:stretch>
        </p:blipFill>
        <p:spPr>
          <a:xfrm>
            <a:off x="9657136" y="435886"/>
            <a:ext cx="2209255" cy="701797"/>
          </a:xfrm>
          <a:prstGeom prst="rect">
            <a:avLst/>
          </a:prstGeom>
          <a:ln w="12700">
            <a:miter lim="400000"/>
          </a:ln>
        </p:spPr>
      </p:pic>
    </p:spTree>
    <p:extLst>
      <p:ext uri="{BB962C8B-B14F-4D97-AF65-F5344CB8AC3E}">
        <p14:creationId xmlns:p14="http://schemas.microsoft.com/office/powerpoint/2010/main" val="3890935601"/>
      </p:ext>
    </p:extLst>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45">
            <a:extLst>
              <a:ext uri="{FF2B5EF4-FFF2-40B4-BE49-F238E27FC236}">
                <a16:creationId xmlns:a16="http://schemas.microsoft.com/office/drawing/2014/main" id="{7DA61C91-22AA-1645-8F20-15173742F232}"/>
              </a:ext>
            </a:extLst>
          </p:cNvPr>
          <p:cNvSpPr/>
          <p:nvPr/>
        </p:nvSpPr>
        <p:spPr>
          <a:xfrm>
            <a:off x="9357360" y="1148050"/>
            <a:ext cx="2834640" cy="1747549"/>
          </a:xfrm>
          <a:prstGeom prst="rect">
            <a:avLst/>
          </a:prstGeom>
          <a:solidFill>
            <a:srgbClr val="F1C500"/>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dirty="0"/>
          </a:p>
        </p:txBody>
      </p:sp>
      <p:sp>
        <p:nvSpPr>
          <p:cNvPr id="31" name="Rectangle 45">
            <a:extLst>
              <a:ext uri="{FF2B5EF4-FFF2-40B4-BE49-F238E27FC236}">
                <a16:creationId xmlns:a16="http://schemas.microsoft.com/office/drawing/2014/main" id="{82908084-C144-CD44-BFC8-DAA789D94131}"/>
              </a:ext>
            </a:extLst>
          </p:cNvPr>
          <p:cNvSpPr/>
          <p:nvPr userDrawn="1"/>
        </p:nvSpPr>
        <p:spPr>
          <a:xfrm>
            <a:off x="6271260" y="1148048"/>
            <a:ext cx="2834640" cy="1747549"/>
          </a:xfrm>
          <a:prstGeom prst="rect">
            <a:avLst/>
          </a:prstGeom>
          <a:solidFill>
            <a:srgbClr val="F1C500"/>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dirty="0"/>
          </a:p>
        </p:txBody>
      </p:sp>
      <p:sp>
        <p:nvSpPr>
          <p:cNvPr id="32" name="Rectangle 45">
            <a:extLst>
              <a:ext uri="{FF2B5EF4-FFF2-40B4-BE49-F238E27FC236}">
                <a16:creationId xmlns:a16="http://schemas.microsoft.com/office/drawing/2014/main" id="{83F9DBB2-F76B-954D-BD2F-29A02DFCE03D}"/>
              </a:ext>
            </a:extLst>
          </p:cNvPr>
          <p:cNvSpPr/>
          <p:nvPr userDrawn="1"/>
        </p:nvSpPr>
        <p:spPr>
          <a:xfrm>
            <a:off x="3143250" y="1148048"/>
            <a:ext cx="2834640" cy="1747549"/>
          </a:xfrm>
          <a:prstGeom prst="rect">
            <a:avLst/>
          </a:prstGeom>
          <a:solidFill>
            <a:srgbClr val="F1C500"/>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dirty="0"/>
          </a:p>
        </p:txBody>
      </p:sp>
      <p:sp>
        <p:nvSpPr>
          <p:cNvPr id="33" name="Rectangle 45">
            <a:extLst>
              <a:ext uri="{FF2B5EF4-FFF2-40B4-BE49-F238E27FC236}">
                <a16:creationId xmlns:a16="http://schemas.microsoft.com/office/drawing/2014/main" id="{17ED6913-A9ED-5A47-B277-3B69FF4F890B}"/>
              </a:ext>
            </a:extLst>
          </p:cNvPr>
          <p:cNvSpPr/>
          <p:nvPr userDrawn="1"/>
        </p:nvSpPr>
        <p:spPr>
          <a:xfrm>
            <a:off x="0" y="1148048"/>
            <a:ext cx="2834640" cy="1747549"/>
          </a:xfrm>
          <a:prstGeom prst="rect">
            <a:avLst/>
          </a:prstGeom>
          <a:solidFill>
            <a:srgbClr val="F1C500"/>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dirty="0"/>
          </a:p>
        </p:txBody>
      </p:sp>
    </p:spTree>
    <p:extLst>
      <p:ext uri="{BB962C8B-B14F-4D97-AF65-F5344CB8AC3E}">
        <p14:creationId xmlns:p14="http://schemas.microsoft.com/office/powerpoint/2010/main" val="4229577254"/>
      </p:ext>
    </p:extLst>
  </p:cSld>
  <p:clrMap bg1="lt1" tx1="dk1" bg2="lt2" tx2="dk2" accent1="accent1" accent2="accent2" accent3="accent3" accent4="accent4" accent5="accent5" accent6="accent6" hlink="hlink" folHlink="folHlink"/>
  <p:sldLayoutIdLst>
    <p:sldLayoutId id="214748374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6" descr="WMU logo.">
            <a:extLst>
              <a:ext uri="{FF2B5EF4-FFF2-40B4-BE49-F238E27FC236}">
                <a16:creationId xmlns:a16="http://schemas.microsoft.com/office/drawing/2014/main" id="{1D291632-3411-974A-923D-62D554A2894D}"/>
              </a:ext>
            </a:extLst>
          </p:cNvPr>
          <p:cNvPicPr>
            <a:picLocks noChangeAspect="1"/>
          </p:cNvPicPr>
          <p:nvPr userDrawn="1"/>
        </p:nvPicPr>
        <p:blipFill>
          <a:blip r:embed="rId3"/>
          <a:stretch>
            <a:fillRect/>
          </a:stretch>
        </p:blipFill>
        <p:spPr>
          <a:xfrm>
            <a:off x="5394960" y="5552963"/>
            <a:ext cx="2664381" cy="846375"/>
          </a:xfrm>
          <a:prstGeom prst="rect">
            <a:avLst/>
          </a:prstGeom>
          <a:ln w="12700">
            <a:miter lim="400000"/>
          </a:ln>
        </p:spPr>
      </p:pic>
      <p:sp>
        <p:nvSpPr>
          <p:cNvPr id="24" name="Rectangle 45">
            <a:extLst>
              <a:ext uri="{FF2B5EF4-FFF2-40B4-BE49-F238E27FC236}">
                <a16:creationId xmlns:a16="http://schemas.microsoft.com/office/drawing/2014/main" id="{A53B2F3B-C4EA-1047-9168-A9D38790F9E9}"/>
              </a:ext>
            </a:extLst>
          </p:cNvPr>
          <p:cNvSpPr/>
          <p:nvPr userDrawn="1"/>
        </p:nvSpPr>
        <p:spPr>
          <a:xfrm>
            <a:off x="8412480" y="5293331"/>
            <a:ext cx="3779520" cy="1564669"/>
          </a:xfrm>
          <a:prstGeom prst="rect">
            <a:avLst/>
          </a:prstGeom>
          <a:solidFill>
            <a:srgbClr val="F1C500"/>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dirty="0"/>
          </a:p>
        </p:txBody>
      </p:sp>
    </p:spTree>
    <p:extLst>
      <p:ext uri="{BB962C8B-B14F-4D97-AF65-F5344CB8AC3E}">
        <p14:creationId xmlns:p14="http://schemas.microsoft.com/office/powerpoint/2010/main" val="3408831985"/>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6" descr="WMU logo.">
            <a:extLst>
              <a:ext uri="{FF2B5EF4-FFF2-40B4-BE49-F238E27FC236}">
                <a16:creationId xmlns:a16="http://schemas.microsoft.com/office/drawing/2014/main" id="{336EAAE4-0E86-8B42-B518-BB682586CDBF}"/>
              </a:ext>
            </a:extLst>
          </p:cNvPr>
          <p:cNvPicPr>
            <a:picLocks noChangeAspect="1"/>
          </p:cNvPicPr>
          <p:nvPr userDrawn="1"/>
        </p:nvPicPr>
        <p:blipFill>
          <a:blip r:embed="rId3"/>
          <a:stretch>
            <a:fillRect/>
          </a:stretch>
        </p:blipFill>
        <p:spPr>
          <a:xfrm>
            <a:off x="8265942" y="5182269"/>
            <a:ext cx="3255497" cy="1034149"/>
          </a:xfrm>
          <a:prstGeom prst="rect">
            <a:avLst/>
          </a:prstGeom>
          <a:ln w="12700">
            <a:miter lim="400000"/>
          </a:ln>
        </p:spPr>
      </p:pic>
      <p:pic>
        <p:nvPicPr>
          <p:cNvPr id="4" name="Picture 2" descr="Picture 2">
            <a:extLst>
              <a:ext uri="{FF2B5EF4-FFF2-40B4-BE49-F238E27FC236}">
                <a16:creationId xmlns:a16="http://schemas.microsoft.com/office/drawing/2014/main" id="{654C695A-5532-A84E-B62B-CDB4491E04F9}"/>
              </a:ext>
            </a:extLst>
          </p:cNvPr>
          <p:cNvPicPr>
            <a:picLocks noChangeAspect="1"/>
          </p:cNvPicPr>
          <p:nvPr userDrawn="1"/>
        </p:nvPicPr>
        <p:blipFill>
          <a:blip r:embed="rId4"/>
          <a:srcRect t="4947" b="16667"/>
          <a:stretch>
            <a:fillRect/>
          </a:stretch>
        </p:blipFill>
        <p:spPr>
          <a:xfrm>
            <a:off x="0" y="-6"/>
            <a:ext cx="5913120" cy="6844383"/>
          </a:xfrm>
          <a:prstGeom prst="rect">
            <a:avLst/>
          </a:prstGeom>
          <a:ln w="12700">
            <a:miter lim="400000"/>
          </a:ln>
        </p:spPr>
      </p:pic>
      <p:sp>
        <p:nvSpPr>
          <p:cNvPr id="6" name="Rectangle 3">
            <a:extLst>
              <a:ext uri="{FF2B5EF4-FFF2-40B4-BE49-F238E27FC236}">
                <a16:creationId xmlns:a16="http://schemas.microsoft.com/office/drawing/2014/main" id="{5F5A52A1-266F-AD45-A01D-8280E652DC6D}"/>
              </a:ext>
            </a:extLst>
          </p:cNvPr>
          <p:cNvSpPr/>
          <p:nvPr/>
        </p:nvSpPr>
        <p:spPr>
          <a:xfrm>
            <a:off x="0" y="-6"/>
            <a:ext cx="2164274" cy="1385281"/>
          </a:xfrm>
          <a:prstGeom prst="rect">
            <a:avLst/>
          </a:prstGeom>
          <a:solidFill>
            <a:srgbClr val="F1C500"/>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dirty="0"/>
          </a:p>
        </p:txBody>
      </p:sp>
    </p:spTree>
    <p:extLst>
      <p:ext uri="{BB962C8B-B14F-4D97-AF65-F5344CB8AC3E}">
        <p14:creationId xmlns:p14="http://schemas.microsoft.com/office/powerpoint/2010/main" val="42863238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mich.edu/marcom/creative/photography/photodataba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7">
            <a:extLst>
              <a:ext uri="{FF2B5EF4-FFF2-40B4-BE49-F238E27FC236}">
                <a16:creationId xmlns:a16="http://schemas.microsoft.com/office/drawing/2014/main" id="{A8A6B649-54D0-7541-A09A-11B544516648}"/>
              </a:ext>
            </a:extLst>
          </p:cNvPr>
          <p:cNvSpPr txBox="1"/>
          <p:nvPr/>
        </p:nvSpPr>
        <p:spPr>
          <a:xfrm>
            <a:off x="4537588" y="4449971"/>
            <a:ext cx="5476567" cy="14773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defTabSz="457200">
              <a:defRPr sz="1000">
                <a:solidFill>
                  <a:srgbClr val="172B4D"/>
                </a:solidFill>
                <a:latin typeface="Montserrat Bold"/>
                <a:ea typeface="Montserrat Bold"/>
                <a:cs typeface="Montserrat Bold"/>
                <a:sym typeface="Montserrat Bold"/>
              </a:defRPr>
            </a:pPr>
            <a:r>
              <a:rPr dirty="0"/>
              <a:t>Font</a:t>
            </a:r>
          </a:p>
          <a:p>
            <a:pPr defTabSz="457200">
              <a:defRPr sz="1000">
                <a:solidFill>
                  <a:srgbClr val="172B4D"/>
                </a:solidFill>
                <a:latin typeface="Montserrat Medium"/>
                <a:ea typeface="Montserrat Medium"/>
                <a:cs typeface="Montserrat Medium"/>
                <a:sym typeface="Montserrat Medium"/>
              </a:defRPr>
            </a:pPr>
            <a:r>
              <a:rPr u="sng" dirty="0">
                <a:solidFill>
                  <a:srgbClr val="0563C1"/>
                </a:solidFill>
                <a:uFill>
                  <a:solidFill>
                    <a:srgbClr val="0563C1"/>
                  </a:solidFill>
                </a:uFill>
                <a:hlinkClick r:id="" action="ppaction://noaction"/>
              </a:rPr>
              <a:t>http://fonts.google.com/specimen/Montserrat</a:t>
            </a:r>
          </a:p>
          <a:p>
            <a:pPr defTabSz="457200">
              <a:defRPr sz="1000">
                <a:solidFill>
                  <a:srgbClr val="172B4D"/>
                </a:solidFill>
                <a:latin typeface="Montserrat Medium"/>
                <a:ea typeface="Montserrat Medium"/>
                <a:cs typeface="Montserrat Medium"/>
                <a:sym typeface="Montserrat Medium"/>
              </a:defRPr>
            </a:pPr>
            <a:endParaRPr u="sng" dirty="0">
              <a:solidFill>
                <a:srgbClr val="0563C1"/>
              </a:solidFill>
              <a:uFill>
                <a:solidFill>
                  <a:srgbClr val="0563C1"/>
                </a:solidFill>
              </a:uFill>
              <a:hlinkClick r:id="" action="ppaction://noaction"/>
            </a:endParaRPr>
          </a:p>
          <a:p>
            <a:pPr defTabSz="457200">
              <a:defRPr sz="1000">
                <a:solidFill>
                  <a:srgbClr val="172B4D"/>
                </a:solidFill>
                <a:latin typeface="Montserrat Bold"/>
                <a:ea typeface="Montserrat Bold"/>
                <a:cs typeface="Montserrat Bold"/>
                <a:sym typeface="Montserrat Bold"/>
              </a:defRPr>
            </a:pPr>
            <a:r>
              <a:rPr dirty="0"/>
              <a:t>Photos</a:t>
            </a:r>
            <a:br>
              <a:rPr dirty="0"/>
            </a:br>
            <a:r>
              <a:rPr dirty="0">
                <a:latin typeface="Montserrat Medium"/>
                <a:ea typeface="Montserrat Medium"/>
                <a:cs typeface="Montserrat Medium"/>
                <a:sym typeface="Montserrat Medium"/>
              </a:rPr>
              <a:t>The Office of Marketing and Strategic Communication maintains and regularly updates the University’s photo and video database, hosted on SmugMug.com</a:t>
            </a:r>
            <a:r>
              <a:rPr dirty="0">
                <a:solidFill>
                  <a:srgbClr val="000000"/>
                </a:solidFill>
                <a:latin typeface="Montserrat Medium"/>
                <a:ea typeface="Montserrat Medium"/>
                <a:cs typeface="Montserrat Medium"/>
                <a:sym typeface="Montserrat Medium"/>
              </a:rPr>
              <a:t>. These photos are for official use only and are cataloged by topic and date. </a:t>
            </a:r>
          </a:p>
          <a:p>
            <a:pPr defTabSz="457200">
              <a:defRPr sz="1000">
                <a:solidFill>
                  <a:srgbClr val="172B4D"/>
                </a:solidFill>
                <a:latin typeface="Montserrat Medium"/>
                <a:ea typeface="Montserrat Medium"/>
                <a:cs typeface="Montserrat Medium"/>
                <a:sym typeface="Montserrat Medium"/>
              </a:defRPr>
            </a:pPr>
            <a:endParaRPr dirty="0">
              <a:solidFill>
                <a:srgbClr val="000000"/>
              </a:solidFill>
              <a:latin typeface="Montserrat Medium"/>
              <a:ea typeface="Montserrat Medium"/>
              <a:cs typeface="Montserrat Medium"/>
              <a:sym typeface="Montserrat Medium"/>
            </a:endParaRPr>
          </a:p>
          <a:p>
            <a:pPr defTabSz="457200">
              <a:defRPr sz="1000">
                <a:solidFill>
                  <a:srgbClr val="172B4D"/>
                </a:solidFill>
                <a:latin typeface="Montserrat Medium"/>
                <a:ea typeface="Montserrat Medium"/>
                <a:cs typeface="Montserrat Medium"/>
                <a:sym typeface="Montserrat Medium"/>
              </a:defRPr>
            </a:pPr>
            <a:r>
              <a:rPr u="sng" dirty="0">
                <a:solidFill>
                  <a:srgbClr val="0563C1"/>
                </a:solidFill>
                <a:uFill>
                  <a:solidFill>
                    <a:srgbClr val="0563C1"/>
                  </a:solidFill>
                </a:uFill>
                <a:hlinkClick r:id="rId3"/>
              </a:rPr>
              <a:t>wmich.edu/marcom/creative/photography/photodatabase</a:t>
            </a:r>
          </a:p>
        </p:txBody>
      </p:sp>
      <p:sp>
        <p:nvSpPr>
          <p:cNvPr id="5" name="Rectangle 40">
            <a:extLst>
              <a:ext uri="{FF2B5EF4-FFF2-40B4-BE49-F238E27FC236}">
                <a16:creationId xmlns:a16="http://schemas.microsoft.com/office/drawing/2014/main" id="{A4B19E60-97D8-D443-84D4-9E547E15377D}"/>
              </a:ext>
            </a:extLst>
          </p:cNvPr>
          <p:cNvSpPr txBox="1"/>
          <p:nvPr/>
        </p:nvSpPr>
        <p:spPr>
          <a:xfrm>
            <a:off x="485887" y="3983976"/>
            <a:ext cx="2909947" cy="751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defRPr sz="1000">
                <a:latin typeface="Montserrat Bold"/>
                <a:ea typeface="Montserrat Bold"/>
                <a:cs typeface="Montserrat Bold"/>
                <a:sym typeface="Montserrat Bold"/>
              </a:defRPr>
            </a:pPr>
            <a:r>
              <a:rPr dirty="0"/>
              <a:t>Accent Color Palette </a:t>
            </a:r>
          </a:p>
          <a:p>
            <a:pPr defTabSz="457200">
              <a:defRPr sz="1000">
                <a:latin typeface="Montserrat Medium"/>
                <a:ea typeface="Montserrat Medium"/>
                <a:cs typeface="Montserrat Medium"/>
                <a:sym typeface="Montserrat Medium"/>
              </a:defRPr>
            </a:pPr>
            <a:r>
              <a:rPr dirty="0"/>
              <a:t>Use the accent colors sparingly. </a:t>
            </a:r>
            <a:br>
              <a:rPr dirty="0"/>
            </a:br>
            <a:r>
              <a:rPr dirty="0"/>
              <a:t>They should never be used for large </a:t>
            </a:r>
            <a:br>
              <a:rPr dirty="0"/>
            </a:br>
            <a:r>
              <a:rPr dirty="0"/>
              <a:t>floods of color, tinted or screened.</a:t>
            </a:r>
          </a:p>
        </p:txBody>
      </p:sp>
      <p:sp>
        <p:nvSpPr>
          <p:cNvPr id="3" name="Rectangle 38">
            <a:extLst>
              <a:ext uri="{FF2B5EF4-FFF2-40B4-BE49-F238E27FC236}">
                <a16:creationId xmlns:a16="http://schemas.microsoft.com/office/drawing/2014/main" id="{06E47A89-89C1-4045-B82E-2821FFA176D1}"/>
              </a:ext>
            </a:extLst>
          </p:cNvPr>
          <p:cNvSpPr txBox="1"/>
          <p:nvPr/>
        </p:nvSpPr>
        <p:spPr>
          <a:xfrm>
            <a:off x="407456" y="1840198"/>
            <a:ext cx="2909946" cy="1082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defRPr sz="1000">
                <a:solidFill>
                  <a:srgbClr val="211D1E"/>
                </a:solidFill>
                <a:latin typeface="Montserrat Bold"/>
                <a:ea typeface="Montserrat Bold"/>
                <a:cs typeface="Montserrat Bold"/>
                <a:sym typeface="Montserrat Bold"/>
              </a:defRPr>
            </a:pPr>
            <a:r>
              <a:rPr dirty="0"/>
              <a:t>Primary Color Palette </a:t>
            </a:r>
          </a:p>
          <a:p>
            <a:pPr defTabSz="457200">
              <a:defRPr sz="1000">
                <a:latin typeface="Montserrat Medium"/>
                <a:ea typeface="Montserrat Medium"/>
                <a:cs typeface="Montserrat Medium"/>
                <a:sym typeface="Montserrat Medium"/>
              </a:defRPr>
            </a:pPr>
            <a:r>
              <a:rPr dirty="0"/>
              <a:t>Our primary colors are brown and gold with gold playing the dominant role in our identity and community. They represent WMU at the highest level and should be present in all communications. </a:t>
            </a:r>
          </a:p>
        </p:txBody>
      </p:sp>
      <p:sp>
        <p:nvSpPr>
          <p:cNvPr id="4" name="Rectangle 39">
            <a:extLst>
              <a:ext uri="{FF2B5EF4-FFF2-40B4-BE49-F238E27FC236}">
                <a16:creationId xmlns:a16="http://schemas.microsoft.com/office/drawing/2014/main" id="{0E9AB6F1-E9BD-EC4A-8695-FDB3EE313165}"/>
              </a:ext>
            </a:extLst>
          </p:cNvPr>
          <p:cNvSpPr txBox="1"/>
          <p:nvPr/>
        </p:nvSpPr>
        <p:spPr>
          <a:xfrm>
            <a:off x="4522780" y="1840198"/>
            <a:ext cx="3087447" cy="916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defRPr sz="1000">
                <a:latin typeface="Montserrat Bold"/>
                <a:ea typeface="Montserrat Bold"/>
                <a:cs typeface="Montserrat Bold"/>
                <a:sym typeface="Montserrat Bold"/>
              </a:defRPr>
            </a:pPr>
            <a:r>
              <a:rPr dirty="0"/>
              <a:t>Neutral Color Palette </a:t>
            </a:r>
          </a:p>
          <a:p>
            <a:pPr defTabSz="457200">
              <a:defRPr sz="1000">
                <a:latin typeface="Montserrat Medium"/>
                <a:ea typeface="Montserrat Medium"/>
                <a:cs typeface="Montserrat Medium"/>
                <a:sym typeface="Montserrat Medium"/>
              </a:defRPr>
            </a:pPr>
            <a:r>
              <a:rPr dirty="0"/>
              <a:t>The neutral color palette adds sophistication and contrast to our color system. These colors may be used in the full range of their tints </a:t>
            </a:r>
            <a:br>
              <a:rPr dirty="0"/>
            </a:br>
            <a:r>
              <a:rPr dirty="0"/>
              <a:t>or screens. </a:t>
            </a:r>
          </a:p>
        </p:txBody>
      </p:sp>
      <p:sp>
        <p:nvSpPr>
          <p:cNvPr id="7" name="Title 6">
            <a:extLst>
              <a:ext uri="{FF2B5EF4-FFF2-40B4-BE49-F238E27FC236}">
                <a16:creationId xmlns:a16="http://schemas.microsoft.com/office/drawing/2014/main" id="{9A0CD54D-8E56-D34E-8FE9-BFC995DBFA69}"/>
              </a:ext>
            </a:extLst>
          </p:cNvPr>
          <p:cNvSpPr>
            <a:spLocks noGrp="1"/>
          </p:cNvSpPr>
          <p:nvPr>
            <p:ph type="title" idx="4294967295"/>
          </p:nvPr>
        </p:nvSpPr>
        <p:spPr>
          <a:xfrm>
            <a:off x="407456" y="369683"/>
            <a:ext cx="5192242" cy="416066"/>
          </a:xfrm>
          <a:prstGeom prst="rect">
            <a:avLst/>
          </a:prstGeom>
        </p:spPr>
        <p:txBody>
          <a:bodyPr/>
          <a:lstStyle/>
          <a:p>
            <a:pPr rtl="0" fontAlgn="auto" latinLnBrk="0" hangingPunct="0"/>
            <a:r>
              <a:rPr lang="en-US" sz="1800" spc="0" baseline="0" dirty="0">
                <a:ln>
                  <a:noFill/>
                </a:ln>
                <a:solidFill>
                  <a:srgbClr val="000000"/>
                </a:solidFill>
                <a:effectLst/>
                <a:latin typeface="Montserrat Medium" pitchFamily="2" charset="77"/>
              </a:rPr>
              <a:t>Western’s visual identity color palette</a:t>
            </a:r>
            <a:endParaRPr lang="en-US" sz="1800" dirty="0">
              <a:effectLst/>
              <a:latin typeface="Montserrat Medium" pitchFamily="2" charset="77"/>
            </a:endParaRPr>
          </a:p>
        </p:txBody>
      </p:sp>
    </p:spTree>
    <p:extLst>
      <p:ext uri="{BB962C8B-B14F-4D97-AF65-F5344CB8AC3E}">
        <p14:creationId xmlns:p14="http://schemas.microsoft.com/office/powerpoint/2010/main" val="37147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6">
            <a:extLst>
              <a:ext uri="{FF2B5EF4-FFF2-40B4-BE49-F238E27FC236}">
                <a16:creationId xmlns:a16="http://schemas.microsoft.com/office/drawing/2014/main" id="{33CEE755-985F-AA49-98F7-97B7941B5E6C}"/>
              </a:ext>
            </a:extLst>
          </p:cNvPr>
          <p:cNvSpPr/>
          <p:nvPr/>
        </p:nvSpPr>
        <p:spPr>
          <a:xfrm>
            <a:off x="10318936" y="1880921"/>
            <a:ext cx="1267362" cy="294639"/>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1300">
                <a:solidFill>
                  <a:srgbClr val="FFFFFF"/>
                </a:solidFill>
                <a:latin typeface="Montserrat Bold"/>
                <a:ea typeface="Montserrat Bold"/>
                <a:cs typeface="Montserrat Bold"/>
                <a:sym typeface="Montserrat Bold"/>
              </a:defRPr>
            </a:lvl1pPr>
          </a:lstStyle>
          <a:p>
            <a:r>
              <a:rPr dirty="0">
                <a:solidFill>
                  <a:srgbClr val="532E1E"/>
                </a:solidFill>
              </a:rPr>
              <a:t>Section title</a:t>
            </a:r>
          </a:p>
        </p:txBody>
      </p:sp>
      <p:sp>
        <p:nvSpPr>
          <p:cNvPr id="9" name="TextBox 47">
            <a:extLst>
              <a:ext uri="{FF2B5EF4-FFF2-40B4-BE49-F238E27FC236}">
                <a16:creationId xmlns:a16="http://schemas.microsoft.com/office/drawing/2014/main" id="{497DB96D-95AC-2A47-AC7D-8BB40BF24991}"/>
              </a:ext>
            </a:extLst>
          </p:cNvPr>
          <p:cNvSpPr txBox="1"/>
          <p:nvPr/>
        </p:nvSpPr>
        <p:spPr>
          <a:xfrm>
            <a:off x="9685255" y="1518971"/>
            <a:ext cx="482223" cy="1018540"/>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6000">
                <a:solidFill>
                  <a:srgbClr val="FFFFFF"/>
                </a:solidFill>
                <a:latin typeface="Montserrat Bold"/>
                <a:ea typeface="Montserrat Bold"/>
                <a:cs typeface="Montserrat Bold"/>
                <a:sym typeface="Montserrat Bold"/>
              </a:defRPr>
            </a:lvl1pPr>
          </a:lstStyle>
          <a:p>
            <a:pPr algn="ctr"/>
            <a:r>
              <a:rPr lang="en-US" dirty="0">
                <a:solidFill>
                  <a:srgbClr val="532E1E"/>
                </a:solidFill>
              </a:rPr>
              <a:t>4</a:t>
            </a:r>
            <a:endParaRPr dirty="0">
              <a:solidFill>
                <a:srgbClr val="532E1E"/>
              </a:solidFill>
            </a:endParaRPr>
          </a:p>
        </p:txBody>
      </p:sp>
      <p:sp>
        <p:nvSpPr>
          <p:cNvPr id="6" name="Rectangle 46">
            <a:extLst>
              <a:ext uri="{FF2B5EF4-FFF2-40B4-BE49-F238E27FC236}">
                <a16:creationId xmlns:a16="http://schemas.microsoft.com/office/drawing/2014/main" id="{5EC09CA2-3B87-1C41-8AFC-E746E9A11008}"/>
              </a:ext>
            </a:extLst>
          </p:cNvPr>
          <p:cNvSpPr/>
          <p:nvPr/>
        </p:nvSpPr>
        <p:spPr>
          <a:xfrm>
            <a:off x="7124769" y="1880921"/>
            <a:ext cx="1267362" cy="294639"/>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1300">
                <a:solidFill>
                  <a:srgbClr val="FFFFFF"/>
                </a:solidFill>
                <a:latin typeface="Montserrat Bold"/>
                <a:ea typeface="Montserrat Bold"/>
                <a:cs typeface="Montserrat Bold"/>
                <a:sym typeface="Montserrat Bold"/>
              </a:defRPr>
            </a:lvl1pPr>
          </a:lstStyle>
          <a:p>
            <a:r>
              <a:rPr dirty="0">
                <a:solidFill>
                  <a:srgbClr val="532E1E"/>
                </a:solidFill>
              </a:rPr>
              <a:t>Section title</a:t>
            </a:r>
          </a:p>
        </p:txBody>
      </p:sp>
      <p:sp>
        <p:nvSpPr>
          <p:cNvPr id="7" name="TextBox 47">
            <a:extLst>
              <a:ext uri="{FF2B5EF4-FFF2-40B4-BE49-F238E27FC236}">
                <a16:creationId xmlns:a16="http://schemas.microsoft.com/office/drawing/2014/main" id="{575A46ED-D4CE-D347-B8D5-26BCA81119CD}"/>
              </a:ext>
            </a:extLst>
          </p:cNvPr>
          <p:cNvSpPr txBox="1"/>
          <p:nvPr/>
        </p:nvSpPr>
        <p:spPr>
          <a:xfrm>
            <a:off x="6605860" y="1518971"/>
            <a:ext cx="482223" cy="1018540"/>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6000">
                <a:solidFill>
                  <a:srgbClr val="FFFFFF"/>
                </a:solidFill>
                <a:latin typeface="Montserrat Bold"/>
                <a:ea typeface="Montserrat Bold"/>
                <a:cs typeface="Montserrat Bold"/>
                <a:sym typeface="Montserrat Bold"/>
              </a:defRPr>
            </a:lvl1pPr>
          </a:lstStyle>
          <a:p>
            <a:pPr algn="ctr"/>
            <a:r>
              <a:rPr lang="en-US" dirty="0">
                <a:solidFill>
                  <a:srgbClr val="532E1E"/>
                </a:solidFill>
              </a:rPr>
              <a:t>3</a:t>
            </a:r>
            <a:endParaRPr dirty="0">
              <a:solidFill>
                <a:srgbClr val="532E1E"/>
              </a:solidFill>
            </a:endParaRPr>
          </a:p>
        </p:txBody>
      </p:sp>
      <p:sp>
        <p:nvSpPr>
          <p:cNvPr id="4" name="Rectangle 46">
            <a:extLst>
              <a:ext uri="{FF2B5EF4-FFF2-40B4-BE49-F238E27FC236}">
                <a16:creationId xmlns:a16="http://schemas.microsoft.com/office/drawing/2014/main" id="{FF4BAED1-2EBC-104A-9B0C-F40D6AC7FE56}"/>
              </a:ext>
            </a:extLst>
          </p:cNvPr>
          <p:cNvSpPr/>
          <p:nvPr/>
        </p:nvSpPr>
        <p:spPr>
          <a:xfrm>
            <a:off x="4126463" y="1880921"/>
            <a:ext cx="1267362" cy="294639"/>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1300">
                <a:solidFill>
                  <a:srgbClr val="FFFFFF"/>
                </a:solidFill>
                <a:latin typeface="Montserrat Bold"/>
                <a:ea typeface="Montserrat Bold"/>
                <a:cs typeface="Montserrat Bold"/>
                <a:sym typeface="Montserrat Bold"/>
              </a:defRPr>
            </a:lvl1pPr>
          </a:lstStyle>
          <a:p>
            <a:r>
              <a:rPr dirty="0">
                <a:solidFill>
                  <a:srgbClr val="532E1E"/>
                </a:solidFill>
              </a:rPr>
              <a:t>Section title</a:t>
            </a:r>
          </a:p>
        </p:txBody>
      </p:sp>
      <p:sp>
        <p:nvSpPr>
          <p:cNvPr id="5" name="TextBox 47">
            <a:extLst>
              <a:ext uri="{FF2B5EF4-FFF2-40B4-BE49-F238E27FC236}">
                <a16:creationId xmlns:a16="http://schemas.microsoft.com/office/drawing/2014/main" id="{6F896D26-DD24-F74B-8CEE-15555A65975B}"/>
              </a:ext>
            </a:extLst>
          </p:cNvPr>
          <p:cNvSpPr txBox="1"/>
          <p:nvPr/>
        </p:nvSpPr>
        <p:spPr>
          <a:xfrm>
            <a:off x="3552227" y="1518971"/>
            <a:ext cx="482223" cy="1018540"/>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6000">
                <a:solidFill>
                  <a:srgbClr val="FFFFFF"/>
                </a:solidFill>
                <a:latin typeface="Montserrat Bold"/>
                <a:ea typeface="Montserrat Bold"/>
                <a:cs typeface="Montserrat Bold"/>
                <a:sym typeface="Montserrat Bold"/>
              </a:defRPr>
            </a:lvl1pPr>
          </a:lstStyle>
          <a:p>
            <a:pPr algn="ctr"/>
            <a:r>
              <a:rPr lang="en-US" dirty="0">
                <a:solidFill>
                  <a:srgbClr val="532E1E"/>
                </a:solidFill>
              </a:rPr>
              <a:t>2</a:t>
            </a:r>
            <a:endParaRPr dirty="0">
              <a:solidFill>
                <a:srgbClr val="532E1E"/>
              </a:solidFill>
            </a:endParaRPr>
          </a:p>
        </p:txBody>
      </p:sp>
      <p:sp>
        <p:nvSpPr>
          <p:cNvPr id="2" name="Rectangle 46">
            <a:extLst>
              <a:ext uri="{FF2B5EF4-FFF2-40B4-BE49-F238E27FC236}">
                <a16:creationId xmlns:a16="http://schemas.microsoft.com/office/drawing/2014/main" id="{299E2F61-05B9-DE45-AC94-AA7B126369DF}"/>
              </a:ext>
            </a:extLst>
          </p:cNvPr>
          <p:cNvSpPr/>
          <p:nvPr/>
        </p:nvSpPr>
        <p:spPr>
          <a:xfrm>
            <a:off x="925490" y="1880921"/>
            <a:ext cx="1267362" cy="294639"/>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1300">
                <a:solidFill>
                  <a:srgbClr val="FFFFFF"/>
                </a:solidFill>
                <a:latin typeface="Montserrat Bold"/>
                <a:ea typeface="Montserrat Bold"/>
                <a:cs typeface="Montserrat Bold"/>
                <a:sym typeface="Montserrat Bold"/>
              </a:defRPr>
            </a:lvl1pPr>
          </a:lstStyle>
          <a:p>
            <a:r>
              <a:rPr dirty="0">
                <a:solidFill>
                  <a:srgbClr val="532E1E"/>
                </a:solidFill>
              </a:rPr>
              <a:t>Section title</a:t>
            </a:r>
          </a:p>
        </p:txBody>
      </p:sp>
      <p:sp>
        <p:nvSpPr>
          <p:cNvPr id="3" name="TextBox 47">
            <a:extLst>
              <a:ext uri="{FF2B5EF4-FFF2-40B4-BE49-F238E27FC236}">
                <a16:creationId xmlns:a16="http://schemas.microsoft.com/office/drawing/2014/main" id="{C8DF9B04-994C-EF40-8CF3-1FC974DCBF3D}"/>
              </a:ext>
            </a:extLst>
          </p:cNvPr>
          <p:cNvSpPr txBox="1"/>
          <p:nvPr/>
        </p:nvSpPr>
        <p:spPr>
          <a:xfrm>
            <a:off x="443267" y="1518971"/>
            <a:ext cx="482223" cy="1018540"/>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6000">
                <a:solidFill>
                  <a:srgbClr val="FFFFFF"/>
                </a:solidFill>
                <a:latin typeface="Montserrat Bold"/>
                <a:ea typeface="Montserrat Bold"/>
                <a:cs typeface="Montserrat Bold"/>
                <a:sym typeface="Montserrat Bold"/>
              </a:defRPr>
            </a:lvl1pPr>
          </a:lstStyle>
          <a:p>
            <a:pPr algn="ctr"/>
            <a:r>
              <a:rPr lang="en-US" dirty="0">
                <a:solidFill>
                  <a:srgbClr val="532E1E"/>
                </a:solidFill>
              </a:rPr>
              <a:t>1</a:t>
            </a:r>
            <a:endParaRPr dirty="0">
              <a:solidFill>
                <a:srgbClr val="532E1E"/>
              </a:solidFill>
            </a:endParaRPr>
          </a:p>
        </p:txBody>
      </p:sp>
      <p:sp>
        <p:nvSpPr>
          <p:cNvPr id="10" name="Title 9">
            <a:extLst>
              <a:ext uri="{FF2B5EF4-FFF2-40B4-BE49-F238E27FC236}">
                <a16:creationId xmlns:a16="http://schemas.microsoft.com/office/drawing/2014/main" id="{4C4387C8-5F97-BC41-B808-C81BF3B9A8D3}"/>
              </a:ext>
            </a:extLst>
          </p:cNvPr>
          <p:cNvSpPr>
            <a:spLocks noGrp="1"/>
          </p:cNvSpPr>
          <p:nvPr>
            <p:ph type="title" idx="4294967295"/>
          </p:nvPr>
        </p:nvSpPr>
        <p:spPr>
          <a:xfrm>
            <a:off x="926797" y="3429001"/>
            <a:ext cx="3904283" cy="624840"/>
          </a:xfrm>
          <a:prstGeom prst="rect">
            <a:avLst/>
          </a:prstGeom>
        </p:spPr>
        <p:txBody>
          <a:bodyPr/>
          <a:lstStyle/>
          <a:p>
            <a:r>
              <a:rPr lang="en-US" sz="2800" dirty="0">
                <a:solidFill>
                  <a:srgbClr val="532E1E"/>
                </a:solidFill>
                <a:latin typeface="Montserrat Medium" pitchFamily="2" charset="77"/>
              </a:rPr>
              <a:t>Template slide</a:t>
            </a:r>
            <a:r>
              <a:rPr lang="en-US" sz="2800" baseline="0" dirty="0">
                <a:solidFill>
                  <a:srgbClr val="532E1E"/>
                </a:solidFill>
                <a:latin typeface="Montserrat Medium" pitchFamily="2" charset="77"/>
              </a:rPr>
              <a:t> 2</a:t>
            </a:r>
            <a:endParaRPr lang="en-US" sz="2800" dirty="0">
              <a:solidFill>
                <a:srgbClr val="532E1E"/>
              </a:solidFill>
              <a:latin typeface="Montserrat Medium" pitchFamily="2" charset="77"/>
            </a:endParaRPr>
          </a:p>
        </p:txBody>
      </p:sp>
    </p:spTree>
    <p:extLst>
      <p:ext uri="{BB962C8B-B14F-4D97-AF65-F5344CB8AC3E}">
        <p14:creationId xmlns:p14="http://schemas.microsoft.com/office/powerpoint/2010/main" val="235485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6">
            <a:extLst>
              <a:ext uri="{FF2B5EF4-FFF2-40B4-BE49-F238E27FC236}">
                <a16:creationId xmlns:a16="http://schemas.microsoft.com/office/drawing/2014/main" id="{2126BFAB-9C0D-2145-A2D3-21C4C95186CC}"/>
              </a:ext>
            </a:extLst>
          </p:cNvPr>
          <p:cNvSpPr/>
          <p:nvPr/>
        </p:nvSpPr>
        <p:spPr>
          <a:xfrm>
            <a:off x="712130" y="570281"/>
            <a:ext cx="1267362" cy="294639"/>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1300">
                <a:solidFill>
                  <a:srgbClr val="FFFFFF"/>
                </a:solidFill>
                <a:latin typeface="Montserrat Bold"/>
                <a:ea typeface="Montserrat Bold"/>
                <a:cs typeface="Montserrat Bold"/>
                <a:sym typeface="Montserrat Bold"/>
              </a:defRPr>
            </a:lvl1pPr>
          </a:lstStyle>
          <a:p>
            <a:r>
              <a:rPr dirty="0">
                <a:solidFill>
                  <a:srgbClr val="532E1E"/>
                </a:solidFill>
              </a:rPr>
              <a:t>Section title</a:t>
            </a:r>
          </a:p>
        </p:txBody>
      </p:sp>
      <p:sp>
        <p:nvSpPr>
          <p:cNvPr id="6" name="TextBox 47">
            <a:extLst>
              <a:ext uri="{FF2B5EF4-FFF2-40B4-BE49-F238E27FC236}">
                <a16:creationId xmlns:a16="http://schemas.microsoft.com/office/drawing/2014/main" id="{BB2152EF-E408-5845-A4B4-E41F9894434B}"/>
              </a:ext>
            </a:extLst>
          </p:cNvPr>
          <p:cNvSpPr txBox="1"/>
          <p:nvPr/>
        </p:nvSpPr>
        <p:spPr>
          <a:xfrm>
            <a:off x="229907" y="208331"/>
            <a:ext cx="482223" cy="1018540"/>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6000">
                <a:solidFill>
                  <a:srgbClr val="FFFFFF"/>
                </a:solidFill>
                <a:latin typeface="Montserrat Bold"/>
                <a:ea typeface="Montserrat Bold"/>
                <a:cs typeface="Montserrat Bold"/>
                <a:sym typeface="Montserrat Bold"/>
              </a:defRPr>
            </a:lvl1pPr>
          </a:lstStyle>
          <a:p>
            <a:pPr algn="ctr"/>
            <a:r>
              <a:rPr lang="en-US" dirty="0">
                <a:solidFill>
                  <a:srgbClr val="532E1E"/>
                </a:solidFill>
              </a:rPr>
              <a:t>1</a:t>
            </a:r>
            <a:endParaRPr dirty="0">
              <a:solidFill>
                <a:srgbClr val="532E1E"/>
              </a:solidFill>
            </a:endParaRPr>
          </a:p>
        </p:txBody>
      </p:sp>
      <p:sp>
        <p:nvSpPr>
          <p:cNvPr id="4" name="Title 3">
            <a:extLst>
              <a:ext uri="{FF2B5EF4-FFF2-40B4-BE49-F238E27FC236}">
                <a16:creationId xmlns:a16="http://schemas.microsoft.com/office/drawing/2014/main" id="{A3E9A0F2-ED86-D842-B1ED-14D781F1ECFC}"/>
              </a:ext>
            </a:extLst>
          </p:cNvPr>
          <p:cNvSpPr>
            <a:spLocks noGrp="1"/>
          </p:cNvSpPr>
          <p:nvPr>
            <p:ph type="title" idx="4294967295"/>
          </p:nvPr>
        </p:nvSpPr>
        <p:spPr>
          <a:xfrm>
            <a:off x="6351399" y="1713199"/>
            <a:ext cx="4579362" cy="386480"/>
          </a:xfrm>
          <a:prstGeom prst="rect">
            <a:avLst/>
          </a:prstGeom>
        </p:spPr>
        <p:txBody>
          <a:bodyPr/>
          <a:lstStyle/>
          <a:p>
            <a:r>
              <a:rPr lang="en-US" sz="2400" b="1" dirty="0">
                <a:solidFill>
                  <a:srgbClr val="532E1E"/>
                </a:solidFill>
                <a:latin typeface="Montserrat" pitchFamily="2" charset="77"/>
              </a:rPr>
              <a:t>Template section</a:t>
            </a:r>
            <a:r>
              <a:rPr lang="en-US" sz="2400" b="1" baseline="0" dirty="0">
                <a:solidFill>
                  <a:srgbClr val="532E1E"/>
                </a:solidFill>
                <a:latin typeface="Montserrat" pitchFamily="2" charset="77"/>
              </a:rPr>
              <a:t> </a:t>
            </a:r>
            <a:r>
              <a:rPr lang="en-US" sz="2400" b="1" dirty="0">
                <a:solidFill>
                  <a:srgbClr val="532E1E"/>
                </a:solidFill>
                <a:latin typeface="Montserrat" pitchFamily="2" charset="77"/>
              </a:rPr>
              <a:t>slide 3</a:t>
            </a:r>
          </a:p>
        </p:txBody>
      </p:sp>
    </p:spTree>
    <p:extLst>
      <p:ext uri="{BB962C8B-B14F-4D97-AF65-F5344CB8AC3E}">
        <p14:creationId xmlns:p14="http://schemas.microsoft.com/office/powerpoint/2010/main" val="68461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6">
            <a:extLst>
              <a:ext uri="{FF2B5EF4-FFF2-40B4-BE49-F238E27FC236}">
                <a16:creationId xmlns:a16="http://schemas.microsoft.com/office/drawing/2014/main" id="{B929292A-0670-4243-A235-AA948A511627}"/>
              </a:ext>
            </a:extLst>
          </p:cNvPr>
          <p:cNvSpPr/>
          <p:nvPr/>
        </p:nvSpPr>
        <p:spPr>
          <a:xfrm>
            <a:off x="9414389" y="5934761"/>
            <a:ext cx="1267362" cy="294639"/>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1300">
                <a:solidFill>
                  <a:srgbClr val="FFFFFF"/>
                </a:solidFill>
                <a:latin typeface="Montserrat Bold"/>
                <a:ea typeface="Montserrat Bold"/>
                <a:cs typeface="Montserrat Bold"/>
                <a:sym typeface="Montserrat Bold"/>
              </a:defRPr>
            </a:lvl1pPr>
          </a:lstStyle>
          <a:p>
            <a:r>
              <a:rPr dirty="0">
                <a:solidFill>
                  <a:srgbClr val="532E1E"/>
                </a:solidFill>
              </a:rPr>
              <a:t>Section title</a:t>
            </a:r>
          </a:p>
        </p:txBody>
      </p:sp>
      <p:sp>
        <p:nvSpPr>
          <p:cNvPr id="7" name="TextBox 47">
            <a:extLst>
              <a:ext uri="{FF2B5EF4-FFF2-40B4-BE49-F238E27FC236}">
                <a16:creationId xmlns:a16="http://schemas.microsoft.com/office/drawing/2014/main" id="{D0785665-802C-5841-846C-C41F14C70DF1}"/>
              </a:ext>
            </a:extLst>
          </p:cNvPr>
          <p:cNvSpPr txBox="1"/>
          <p:nvPr/>
        </p:nvSpPr>
        <p:spPr>
          <a:xfrm>
            <a:off x="8932166" y="5588051"/>
            <a:ext cx="482223" cy="1018540"/>
          </a:xfrm>
          <a:prstGeom prst="rect">
            <a:avLst/>
          </a:prstGeom>
          <a:solidFill>
            <a:srgbClr val="F1C500"/>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6000">
                <a:solidFill>
                  <a:srgbClr val="FFFFFF"/>
                </a:solidFill>
                <a:latin typeface="Montserrat Bold"/>
                <a:ea typeface="Montserrat Bold"/>
                <a:cs typeface="Montserrat Bold"/>
                <a:sym typeface="Montserrat Bold"/>
              </a:defRPr>
            </a:lvl1pPr>
          </a:lstStyle>
          <a:p>
            <a:pPr algn="ctr"/>
            <a:r>
              <a:rPr lang="en-US" dirty="0">
                <a:solidFill>
                  <a:srgbClr val="532E1E"/>
                </a:solidFill>
              </a:rPr>
              <a:t>1</a:t>
            </a:r>
            <a:endParaRPr dirty="0">
              <a:solidFill>
                <a:srgbClr val="532E1E"/>
              </a:solidFill>
            </a:endParaRPr>
          </a:p>
        </p:txBody>
      </p:sp>
      <p:sp>
        <p:nvSpPr>
          <p:cNvPr id="3" name="Content Placeholder 3">
            <a:extLst>
              <a:ext uri="{FF2B5EF4-FFF2-40B4-BE49-F238E27FC236}">
                <a16:creationId xmlns:a16="http://schemas.microsoft.com/office/drawing/2014/main" id="{B81EEDA0-1C6D-AB4A-ACC3-FA4512F0F05F}"/>
              </a:ext>
            </a:extLst>
          </p:cNvPr>
          <p:cNvSpPr txBox="1">
            <a:spLocks/>
          </p:cNvSpPr>
          <p:nvPr/>
        </p:nvSpPr>
        <p:spPr>
          <a:xfrm>
            <a:off x="838200" y="2271174"/>
            <a:ext cx="5157787" cy="23156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ontserrat" pitchFamily="2" charset="77"/>
              </a:rPr>
              <a:t>Click to edit Master text </a:t>
            </a:r>
          </a:p>
          <a:p>
            <a:pPr lvl="1"/>
            <a:r>
              <a:rPr lang="en-US" dirty="0">
                <a:latin typeface="Montserrat" pitchFamily="2" charset="77"/>
              </a:rPr>
              <a:t>Second level</a:t>
            </a:r>
          </a:p>
          <a:p>
            <a:pPr lvl="2"/>
            <a:r>
              <a:rPr lang="en-US" dirty="0">
                <a:latin typeface="Montserrat" pitchFamily="2" charset="77"/>
              </a:rPr>
              <a:t>Third level</a:t>
            </a:r>
          </a:p>
          <a:p>
            <a:pPr lvl="3"/>
            <a:r>
              <a:rPr lang="en-US" dirty="0">
                <a:latin typeface="Montserrat" pitchFamily="2" charset="77"/>
              </a:rPr>
              <a:t>Fourth level</a:t>
            </a:r>
          </a:p>
          <a:p>
            <a:pPr lvl="4"/>
            <a:r>
              <a:rPr lang="en-US" dirty="0">
                <a:latin typeface="Montserrat" pitchFamily="2" charset="77"/>
              </a:rPr>
              <a:t>Fifth level</a:t>
            </a:r>
          </a:p>
        </p:txBody>
      </p:sp>
      <p:sp>
        <p:nvSpPr>
          <p:cNvPr id="4" name="Content Placeholder 5">
            <a:extLst>
              <a:ext uri="{FF2B5EF4-FFF2-40B4-BE49-F238E27FC236}">
                <a16:creationId xmlns:a16="http://schemas.microsoft.com/office/drawing/2014/main" id="{98767A12-2ABA-8C49-A55F-F19DDAB0287E}"/>
              </a:ext>
            </a:extLst>
          </p:cNvPr>
          <p:cNvSpPr txBox="1">
            <a:spLocks/>
          </p:cNvSpPr>
          <p:nvPr/>
        </p:nvSpPr>
        <p:spPr>
          <a:xfrm>
            <a:off x="6170612" y="2271174"/>
            <a:ext cx="5183188" cy="23156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ontserrat" pitchFamily="2" charset="77"/>
              </a:rPr>
              <a:t>Click to edit Master text </a:t>
            </a:r>
          </a:p>
          <a:p>
            <a:pPr lvl="1"/>
            <a:r>
              <a:rPr lang="en-US" dirty="0">
                <a:latin typeface="Montserrat" pitchFamily="2" charset="77"/>
              </a:rPr>
              <a:t>Second level</a:t>
            </a:r>
          </a:p>
          <a:p>
            <a:pPr lvl="2"/>
            <a:r>
              <a:rPr lang="en-US" dirty="0">
                <a:latin typeface="Montserrat" pitchFamily="2" charset="77"/>
              </a:rPr>
              <a:t>Third level</a:t>
            </a:r>
          </a:p>
          <a:p>
            <a:pPr lvl="3"/>
            <a:r>
              <a:rPr lang="en-US" dirty="0">
                <a:latin typeface="Montserrat" pitchFamily="2" charset="77"/>
              </a:rPr>
              <a:t>Fourth level</a:t>
            </a:r>
          </a:p>
          <a:p>
            <a:pPr lvl="4"/>
            <a:r>
              <a:rPr lang="en-US" dirty="0">
                <a:latin typeface="Montserrat" pitchFamily="2" charset="77"/>
              </a:rPr>
              <a:t>Fifth level</a:t>
            </a:r>
          </a:p>
        </p:txBody>
      </p:sp>
      <p:sp>
        <p:nvSpPr>
          <p:cNvPr id="5" name="Title 4">
            <a:extLst>
              <a:ext uri="{FF2B5EF4-FFF2-40B4-BE49-F238E27FC236}">
                <a16:creationId xmlns:a16="http://schemas.microsoft.com/office/drawing/2014/main" id="{35DDE59A-6A0B-8544-936E-450EDF9713B7}"/>
              </a:ext>
            </a:extLst>
          </p:cNvPr>
          <p:cNvSpPr>
            <a:spLocks noGrp="1"/>
          </p:cNvSpPr>
          <p:nvPr>
            <p:ph type="title" idx="4294967295"/>
          </p:nvPr>
        </p:nvSpPr>
        <p:spPr>
          <a:xfrm>
            <a:off x="838200" y="1493838"/>
            <a:ext cx="10515600" cy="595518"/>
          </a:xfrm>
          <a:prstGeom prst="rect">
            <a:avLst/>
          </a:prstGeom>
        </p:spPr>
        <p:txBody>
          <a:bodyPr/>
          <a:lstStyle/>
          <a:p>
            <a:pPr algn="ctr"/>
            <a:r>
              <a:rPr lang="en-US" sz="2400" b="1" dirty="0">
                <a:solidFill>
                  <a:srgbClr val="532E1E"/>
                </a:solidFill>
                <a:latin typeface="Montserrat" pitchFamily="2" charset="77"/>
              </a:rPr>
              <a:t>Template section slide 4</a:t>
            </a:r>
          </a:p>
        </p:txBody>
      </p:sp>
    </p:spTree>
    <p:extLst>
      <p:ext uri="{BB962C8B-B14F-4D97-AF65-F5344CB8AC3E}">
        <p14:creationId xmlns:p14="http://schemas.microsoft.com/office/powerpoint/2010/main" val="1539448864"/>
      </p:ext>
    </p:extLst>
  </p:cSld>
  <p:clrMapOvr>
    <a:masterClrMapping/>
  </p:clrMapOvr>
</p:sld>
</file>

<file path=ppt/theme/theme1.xml><?xml version="1.0" encoding="utf-8"?>
<a:theme xmlns:a="http://schemas.openxmlformats.org/drawingml/2006/main" name="Visual Identity">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 Template section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 Template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 Template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F0C400"/>
      </a:accent1>
      <a:accent2>
        <a:srgbClr val="532E1F"/>
      </a:accent2>
      <a:accent3>
        <a:srgbClr val="009080"/>
      </a:accent3>
      <a:accent4>
        <a:srgbClr val="E56848"/>
      </a:accent4>
      <a:accent5>
        <a:srgbClr val="B91133"/>
      </a:accent5>
      <a:accent6>
        <a:srgbClr val="C09FDA"/>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252</TotalTime>
  <Words>244</Words>
  <Application>Microsoft Macintosh PowerPoint</Application>
  <PresentationFormat>Widescreen</PresentationFormat>
  <Paragraphs>40</Paragraphs>
  <Slides>4</Slides>
  <Notes>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vt:i4>
      </vt:variant>
    </vt:vector>
  </HeadingPairs>
  <TitlesOfParts>
    <vt:vector size="14" baseType="lpstr">
      <vt:lpstr>Arial</vt:lpstr>
      <vt:lpstr>Calibri</vt:lpstr>
      <vt:lpstr>Calibri Light</vt:lpstr>
      <vt:lpstr>Montserrat</vt:lpstr>
      <vt:lpstr>Montserrat Bold</vt:lpstr>
      <vt:lpstr>Montserrat Medium</vt:lpstr>
      <vt:lpstr>Visual Identity</vt:lpstr>
      <vt:lpstr>1. Template section design</vt:lpstr>
      <vt:lpstr>2. Template design</vt:lpstr>
      <vt:lpstr>3. Template design</vt:lpstr>
      <vt:lpstr>Western’s visual identity color palette</vt:lpstr>
      <vt:lpstr>Template slide 2</vt:lpstr>
      <vt:lpstr>Template section slide 3</vt:lpstr>
      <vt:lpstr>Template section slide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WMU Brand Color Palette Digital</dc:title>
  <cp:lastModifiedBy>Madeleine L Fojtik</cp:lastModifiedBy>
  <cp:revision>9</cp:revision>
  <dcterms:modified xsi:type="dcterms:W3CDTF">2022-02-01T13:52:37Z</dcterms:modified>
</cp:coreProperties>
</file>