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  <p:sldMasterId id="2147483661" r:id="rId2"/>
  </p:sldMasterIdLst>
  <p:notesMasterIdLst>
    <p:notesMasterId r:id="rId5"/>
  </p:notesMasterIdLst>
  <p:sldIdLst>
    <p:sldId id="256" r:id="rId3"/>
    <p:sldId id="261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804F"/>
    <a:srgbClr val="E4A26A"/>
    <a:srgbClr val="CF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9" d="100"/>
          <a:sy n="149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11288-3CB7-F541-92EA-3D363DB572CE}" type="datetimeFigureOut">
              <a:rPr lang="en-US" smtClean="0"/>
              <a:t>4/19/13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83C05-1313-6C40-BE58-57D21F267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41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8357" y="309368"/>
            <a:ext cx="6439388" cy="4924846"/>
          </a:xfrm>
          <a:prstGeom prst="rect">
            <a:avLst/>
          </a:prstGeom>
        </p:spPr>
        <p:txBody>
          <a:bodyPr anchor="t"/>
          <a:lstStyle>
            <a:lvl1pPr algn="l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30738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CFAB79"/>
                </a:solidFill>
              </a:defRPr>
            </a:lvl1pPr>
          </a:lstStyle>
          <a:p>
            <a:pPr>
              <a:defRPr/>
            </a:pPr>
            <a:fld id="{4AD1E093-0D87-D04D-ABCB-6A57213BD471}" type="datetime1">
              <a:rPr lang="en-US"/>
              <a:pPr>
                <a:defRPr/>
              </a:pPr>
              <a:t>4/19/13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64338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CFAB79"/>
                </a:solidFill>
              </a:defRPr>
            </a:lvl1pPr>
          </a:lstStyle>
          <a:p>
            <a:pPr>
              <a:defRPr/>
            </a:pPr>
            <a:fld id="{5A459E88-A985-8046-A1BB-AE0C1670D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1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36079" y="309368"/>
            <a:ext cx="8661666" cy="4924846"/>
          </a:xfrm>
          <a:prstGeom prst="rect">
            <a:avLst/>
          </a:prstGeom>
        </p:spPr>
        <p:txBody>
          <a:bodyPr anchor="t"/>
          <a:lstStyle>
            <a:lvl1pPr algn="l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630738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CFAB79"/>
                </a:solidFill>
              </a:defRPr>
            </a:lvl1pPr>
          </a:lstStyle>
          <a:p>
            <a:pPr>
              <a:defRPr/>
            </a:pPr>
            <a:fld id="{4B93B7AD-4812-1748-B56C-C3AA9E08AFCE}" type="datetime1">
              <a:rPr lang="en-US"/>
              <a:pPr>
                <a:defRPr/>
              </a:pPr>
              <a:t>4/19/13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64338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CFAB79"/>
                </a:solidFill>
              </a:defRPr>
            </a:lvl1pPr>
          </a:lstStyle>
          <a:p>
            <a:pPr>
              <a:defRPr/>
            </a:pPr>
            <a:fld id="{AE1D67D4-51A1-0244-8BE3-1A9EA1592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0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 txBox="1">
            <a:spLocks/>
          </p:cNvSpPr>
          <p:nvPr/>
        </p:nvSpPr>
        <p:spPr>
          <a:xfrm>
            <a:off x="4630738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fld id="{65EAFA39-C91A-0144-9703-EB8CDC3641BD}" type="datetime1">
              <a:rPr lang="en-US" sz="1800" smtClean="0">
                <a:solidFill>
                  <a:srgbClr val="CFAB79"/>
                </a:solidFill>
              </a:rPr>
              <a:pPr algn="r" eaLnBrk="1" hangingPunct="1">
                <a:defRPr/>
              </a:pPr>
              <a:t>4/19/13</a:t>
            </a:fld>
            <a:endParaRPr lang="en-US" sz="1800" smtClean="0">
              <a:solidFill>
                <a:srgbClr val="CFAB79"/>
              </a:solidFill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764338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fld id="{C75BBC76-C4FD-C94A-8DCF-B1C245ABE6CF}" type="slidenum">
              <a:rPr lang="en-US" sz="1800" smtClean="0">
                <a:solidFill>
                  <a:srgbClr val="CFAB79"/>
                </a:solidFill>
              </a:rPr>
              <a:pPr algn="r" eaLnBrk="1" hangingPunct="1">
                <a:defRPr/>
              </a:pPr>
              <a:t>‹#›</a:t>
            </a:fld>
            <a:endParaRPr lang="en-US" sz="1800" smtClean="0">
              <a:solidFill>
                <a:srgbClr val="CFAB79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49134" y="4249742"/>
            <a:ext cx="6748803" cy="1725948"/>
          </a:xfrm>
          <a:prstGeom prst="rect">
            <a:avLst/>
          </a:prstGeom>
        </p:spPr>
        <p:txBody>
          <a:bodyPr anchor="b"/>
          <a:lstStyle>
            <a:lvl1pPr algn="ct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657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1459" y="325651"/>
            <a:ext cx="8581161" cy="1143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51458" y="1468652"/>
            <a:ext cx="4087515" cy="307952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550631" y="1468651"/>
            <a:ext cx="4281989" cy="30795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630738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CFAB79"/>
                </a:solidFill>
              </a:defRPr>
            </a:lvl1pPr>
          </a:lstStyle>
          <a:p>
            <a:pPr>
              <a:defRPr/>
            </a:pPr>
            <a:fld id="{27BB85B3-2E48-694C-B1F6-205465542192}" type="datetime1">
              <a:rPr lang="en-US"/>
              <a:pPr>
                <a:defRPr/>
              </a:pPr>
              <a:t>4/19/13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64338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CFAB79"/>
                </a:solidFill>
              </a:defRPr>
            </a:lvl1pPr>
          </a:lstStyle>
          <a:p>
            <a:pPr>
              <a:defRPr/>
            </a:pPr>
            <a:fld id="{09CCE306-66FF-6D4C-88B0-4BE867EF9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46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630738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CFAB79"/>
                </a:solidFill>
              </a:defRPr>
            </a:lvl1pPr>
          </a:lstStyle>
          <a:p>
            <a:pPr>
              <a:defRPr/>
            </a:pPr>
            <a:fld id="{46C70A3A-D8E8-E448-9886-2984E2F523D9}" type="datetime1">
              <a:rPr lang="en-US"/>
              <a:pPr>
                <a:defRPr/>
              </a:pPr>
              <a:t>4/19/13</a:t>
            </a:fld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64338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CFAB79"/>
                </a:solidFill>
              </a:defRPr>
            </a:lvl1pPr>
          </a:lstStyle>
          <a:p>
            <a:pPr>
              <a:defRPr/>
            </a:pPr>
            <a:fld id="{CE1AE16F-AFF4-8E43-A49F-6A89EA104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28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57175" y="3851275"/>
            <a:ext cx="3889375" cy="366713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mtClean="0">
                <a:latin typeface="+mj-lt"/>
                <a:ea typeface="+mj-ea"/>
                <a:cs typeface="+mj-cs"/>
              </a:rPr>
              <a:t>Click to insert text</a:t>
            </a:r>
            <a:endParaRPr lang="en-US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10075" y="3851275"/>
            <a:ext cx="4422775" cy="366713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mtClean="0">
                <a:latin typeface="+mj-lt"/>
                <a:ea typeface="+mj-ea"/>
                <a:cs typeface="+mj-cs"/>
              </a:rPr>
              <a:t>Click to insert text</a:t>
            </a:r>
            <a:endParaRPr lang="en-US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257513" y="293086"/>
            <a:ext cx="3889716" cy="33382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513" y="4219117"/>
            <a:ext cx="3889716" cy="52001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idx="17"/>
          </p:nvPr>
        </p:nvSpPr>
        <p:spPr>
          <a:xfrm>
            <a:off x="4409252" y="293086"/>
            <a:ext cx="4423368" cy="33382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8"/>
          </p:nvPr>
        </p:nvSpPr>
        <p:spPr>
          <a:xfrm>
            <a:off x="4409252" y="4219117"/>
            <a:ext cx="4423368" cy="52001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9"/>
          </p:nvPr>
        </p:nvSpPr>
        <p:spPr>
          <a:xfrm>
            <a:off x="4630738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CFAB79"/>
                </a:solidFill>
              </a:defRPr>
            </a:lvl1pPr>
          </a:lstStyle>
          <a:p>
            <a:pPr>
              <a:defRPr/>
            </a:pPr>
            <a:fld id="{9A04CBD5-C733-D246-A612-4A20AD66722C}" type="datetime1">
              <a:rPr lang="en-US"/>
              <a:pPr>
                <a:defRPr/>
              </a:pPr>
              <a:t>4/19/13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6764338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CFAB79"/>
                </a:solidFill>
              </a:defRPr>
            </a:lvl1pPr>
          </a:lstStyle>
          <a:p>
            <a:pPr>
              <a:defRPr/>
            </a:pPr>
            <a:fld id="{57A501BB-DBEE-A141-B071-FEEBD2EDD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87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84022" y="309368"/>
            <a:ext cx="1596472" cy="1058365"/>
          </a:xfrm>
          <a:prstGeom prst="rect">
            <a:avLst/>
          </a:prstGeo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124714" y="309369"/>
            <a:ext cx="6393358" cy="506998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84022" y="1595687"/>
            <a:ext cx="1596472" cy="29953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630738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CFAB79"/>
                </a:solidFill>
              </a:defRPr>
            </a:lvl1pPr>
          </a:lstStyle>
          <a:p>
            <a:pPr>
              <a:defRPr/>
            </a:pPr>
            <a:fld id="{7A0F407B-E5EF-A14A-A3A0-4B13D04267E9}" type="datetime1">
              <a:rPr lang="en-US"/>
              <a:pPr>
                <a:defRPr/>
              </a:pPr>
              <a:t>4/19/13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64338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CFAB79"/>
                </a:solidFill>
              </a:defRPr>
            </a:lvl1pPr>
          </a:lstStyle>
          <a:p>
            <a:pPr>
              <a:defRPr/>
            </a:pPr>
            <a:fld id="{008977EC-6FC1-624D-AC80-371A80C88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4581071"/>
            <a:ext cx="6277429" cy="1433286"/>
          </a:xfrm>
          <a:prstGeom prst="rect">
            <a:avLst/>
          </a:prstGeom>
        </p:spPr>
        <p:txBody>
          <a:bodyPr anchor="b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60057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CFAB79"/>
                </a:solidFill>
              </a:defRPr>
            </a:lvl1pPr>
          </a:lstStyle>
          <a:p>
            <a:pPr>
              <a:defRPr/>
            </a:pPr>
            <a:fld id="{65A9BB49-9DBE-7147-BCBF-24E552D6CA16}" type="datetime1">
              <a:rPr lang="en-US"/>
              <a:pPr>
                <a:defRPr/>
              </a:pPr>
              <a:t>4/19/13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3417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CFAB79"/>
                </a:solidFill>
              </a:defRPr>
            </a:lvl1pPr>
          </a:lstStyle>
          <a:p>
            <a:pPr>
              <a:defRPr/>
            </a:pPr>
            <a:fld id="{D52A8CA0-A025-0844-BD83-327E38EC8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87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0" y="293086"/>
            <a:ext cx="6429386" cy="919963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6500" y="1451429"/>
            <a:ext cx="3039333" cy="42207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47591" y="1451429"/>
            <a:ext cx="3158295" cy="42207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3867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CFAB79"/>
                </a:solidFill>
              </a:defRPr>
            </a:lvl1pPr>
          </a:lstStyle>
          <a:p>
            <a:pPr>
              <a:defRPr/>
            </a:pPr>
            <a:fld id="{B4B021C9-4706-3D42-98D5-57D5178B5114}" type="datetime1">
              <a:rPr lang="en-US"/>
              <a:pPr>
                <a:defRPr/>
              </a:pPr>
              <a:t>4/19/13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77227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CFAB79"/>
                </a:solidFill>
              </a:defRPr>
            </a:lvl1pPr>
          </a:lstStyle>
          <a:p>
            <a:pPr>
              <a:defRPr/>
            </a:pPr>
            <a:fld id="{F7EAEE11-2E4A-B342-BFF5-B8D9D2546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7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60521"/>
            <a:ext cx="6290664" cy="1082788"/>
          </a:xfrm>
          <a:prstGeom prst="rect">
            <a:avLst/>
          </a:prstGeom>
        </p:spPr>
        <p:txBody>
          <a:bodyPr anchor="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1189736"/>
            <a:ext cx="6290664" cy="42223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0800" y="1829498"/>
            <a:ext cx="6290664" cy="260780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>
          <a:xfrm>
            <a:off x="461486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CFAB79"/>
                </a:solidFill>
              </a:defRPr>
            </a:lvl1pPr>
          </a:lstStyle>
          <a:p>
            <a:pPr>
              <a:defRPr/>
            </a:pPr>
            <a:fld id="{A644C98C-D962-844E-AC21-14B62D5CE7B3}" type="datetime1">
              <a:rPr lang="en-US"/>
              <a:pPr>
                <a:defRPr/>
              </a:pPr>
              <a:t>4/19/13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74846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CFAB79"/>
                </a:solidFill>
              </a:defRPr>
            </a:lvl1pPr>
          </a:lstStyle>
          <a:p>
            <a:pPr>
              <a:defRPr/>
            </a:pPr>
            <a:fld id="{797B710A-2FF0-474B-8257-1ADFE5226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43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60521"/>
            <a:ext cx="6315085" cy="1943836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63867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CFAB79"/>
                </a:solidFill>
              </a:defRPr>
            </a:lvl1pPr>
          </a:lstStyle>
          <a:p>
            <a:pPr>
              <a:defRPr/>
            </a:pPr>
            <a:fld id="{1C20C989-3A4C-694F-8DD0-F4B8FF97FED8}" type="datetime1">
              <a:rPr lang="en-US"/>
              <a:pPr>
                <a:defRPr/>
              </a:pPr>
              <a:t>4/19/13</a:t>
            </a:fld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77227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CFAB79"/>
                </a:solidFill>
              </a:defRPr>
            </a:lvl1pPr>
          </a:lstStyle>
          <a:p>
            <a:pPr>
              <a:defRPr/>
            </a:pPr>
            <a:fld id="{BBF084B1-AEB6-6E40-94DC-75A68497F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3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66407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CFAB79"/>
                </a:solidFill>
              </a:defRPr>
            </a:lvl1pPr>
          </a:lstStyle>
          <a:p>
            <a:pPr>
              <a:defRPr/>
            </a:pPr>
            <a:fld id="{BF1EC419-CF5F-754B-A141-E229EE936EBF}" type="datetime1">
              <a:rPr lang="en-US"/>
              <a:pPr>
                <a:defRPr/>
              </a:pPr>
              <a:t>4/19/13</a:t>
            </a:fld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79767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CFAB79"/>
                </a:solidFill>
              </a:defRPr>
            </a:lvl1pPr>
          </a:lstStyle>
          <a:p>
            <a:pPr>
              <a:defRPr/>
            </a:pPr>
            <a:fld id="{48AA4E25-7A15-7C4F-B862-BB0AF680F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83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24125" y="3797300"/>
            <a:ext cx="6384925" cy="366713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  <a:ea typeface="+mj-ea"/>
                <a:cs typeface="+mj-cs"/>
              </a:rPr>
              <a:t>Click to insert text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523606" y="239790"/>
            <a:ext cx="6385913" cy="33382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23606" y="4165824"/>
            <a:ext cx="6385913" cy="52001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>
          <a:xfrm>
            <a:off x="46418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CFAB79"/>
                </a:solidFill>
              </a:defRPr>
            </a:lvl1pPr>
          </a:lstStyle>
          <a:p>
            <a:pPr>
              <a:defRPr/>
            </a:pPr>
            <a:fld id="{4490718D-713E-3245-8136-ED502A67B791}" type="datetime1">
              <a:rPr lang="en-US"/>
              <a:pPr>
                <a:defRPr/>
              </a:pPr>
              <a:t>4/19/13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67754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CFAB79"/>
                </a:solidFill>
              </a:defRPr>
            </a:lvl1pPr>
          </a:lstStyle>
          <a:p>
            <a:pPr>
              <a:defRPr/>
            </a:pPr>
            <a:fld id="{FA164A5A-D11A-8245-8470-E12C33EFA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9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2932" y="252379"/>
            <a:ext cx="6503354" cy="8792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2932" y="1375874"/>
            <a:ext cx="6503354" cy="10990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10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84924" y="221343"/>
            <a:ext cx="860468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6228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CFAB79"/>
                </a:solidFill>
              </a:defRPr>
            </a:lvl1pPr>
          </a:lstStyle>
          <a:p>
            <a:pPr>
              <a:defRPr/>
            </a:pPr>
            <a:fld id="{7ED09814-B36C-3D4E-8F35-C4690D598C3D}" type="datetime1">
              <a:rPr lang="en-US"/>
              <a:pPr>
                <a:defRPr/>
              </a:pPr>
              <a:t>4/19/13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564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CFAB79"/>
                </a:solidFill>
              </a:defRPr>
            </a:lvl1pPr>
          </a:lstStyle>
          <a:p>
            <a:pPr>
              <a:defRPr/>
            </a:pPr>
            <a:fld id="{10866968-CA77-3244-B9AE-82D3F5A95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9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theme" Target="../theme/theme2.xml"/><Relationship Id="rId9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15" r:id="rId8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1261" y="2233085"/>
            <a:ext cx="630554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Learn how the </a:t>
            </a:r>
          </a:p>
          <a:p>
            <a:pPr algn="ctr"/>
            <a:r>
              <a:rPr lang="en-US" sz="4400" dirty="0" smtClean="0"/>
              <a:t>Visual Identity Program </a:t>
            </a:r>
          </a:p>
          <a:p>
            <a:pPr algn="ctr"/>
            <a:r>
              <a:rPr lang="en-US" sz="4400" dirty="0" smtClean="0"/>
              <a:t>will work for you.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534327" y="545485"/>
            <a:ext cx="6151513" cy="5778747"/>
          </a:xfrm>
        </p:spPr>
        <p:txBody>
          <a:bodyPr/>
          <a:lstStyle/>
          <a:p>
            <a:pPr algn="ctr">
              <a:lnSpc>
                <a:spcPct val="200000"/>
              </a:lnSpc>
            </a:pPr>
            <a:r>
              <a:rPr lang="en-US" dirty="0" smtClean="0"/>
              <a:t>The use of consistent logos, colors, fonts and images in print and electronic communication signals a sense of unity and common purpose among and across all of the units that fall under the umbrella of the organization known as western Michigan University.</a:t>
            </a:r>
          </a:p>
          <a:p>
            <a:pPr algn="ctr">
              <a:lnSpc>
                <a:spcPct val="200000"/>
              </a:lnSpc>
            </a:pPr>
            <a:endParaRPr lang="en-US" dirty="0"/>
          </a:p>
          <a:p>
            <a:pPr algn="ctr">
              <a:lnSpc>
                <a:spcPct val="200000"/>
              </a:lnSpc>
            </a:pPr>
            <a:r>
              <a:rPr lang="en-US" dirty="0" smtClean="0"/>
              <a:t>The Visual Identity Program supplies the information </a:t>
            </a:r>
            <a:br>
              <a:rPr lang="en-US" dirty="0" smtClean="0"/>
            </a:br>
            <a:r>
              <a:rPr lang="en-US" dirty="0" smtClean="0"/>
              <a:t>and elements you need to be successful in sustaining consistency </a:t>
            </a:r>
            <a:br>
              <a:rPr lang="en-US" dirty="0" smtClean="0"/>
            </a:br>
            <a:r>
              <a:rPr lang="en-US" dirty="0" smtClean="0"/>
              <a:t>and strengthening the WMU brand.</a:t>
            </a:r>
          </a:p>
          <a:p>
            <a:pPr algn="ctr">
              <a:lnSpc>
                <a:spcPct val="200000"/>
              </a:lnSpc>
            </a:pPr>
            <a:endParaRPr lang="en-US" dirty="0"/>
          </a:p>
          <a:p>
            <a:pPr algn="ctr">
              <a:lnSpc>
                <a:spcPct val="200000"/>
              </a:lnSpc>
            </a:pPr>
            <a:r>
              <a:rPr lang="en-US" dirty="0" smtClean="0"/>
              <a:t>There are many departments like yours across the nation, but only one Western Michigan University.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MUPresentation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WMUPresentation3.pot</Template>
  <TotalTime>79</TotalTime>
  <Words>63</Words>
  <Application>Microsoft Macintosh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WMUPresentation3</vt:lpstr>
      <vt:lpstr>2_Office Theme</vt:lpstr>
      <vt:lpstr>PowerPoint Presentation</vt:lpstr>
      <vt:lpstr>PowerPoint Presentation</vt:lpstr>
    </vt:vector>
  </TitlesOfParts>
  <Company>WMU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 Nelson</dc:creator>
  <cp:lastModifiedBy>Kim Nelson</cp:lastModifiedBy>
  <cp:revision>14</cp:revision>
  <dcterms:created xsi:type="dcterms:W3CDTF">2012-01-26T15:17:06Z</dcterms:created>
  <dcterms:modified xsi:type="dcterms:W3CDTF">2013-04-19T13:58:49Z</dcterms:modified>
</cp:coreProperties>
</file>