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1C0E"/>
    <a:srgbClr val="00A1D2"/>
    <a:srgbClr val="FED938"/>
    <a:srgbClr val="511A00"/>
    <a:srgbClr val="4F81BD"/>
    <a:srgbClr val="009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9" d="100"/>
          <a:sy n="79" d="100"/>
        </p:scale>
        <p:origin x="3384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0250" y="550309"/>
            <a:ext cx="6311900" cy="746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250" y="541210"/>
            <a:ext cx="4984750" cy="146322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srgbClr val="3B1C0E"/>
                </a:solidFill>
                <a:latin typeface="Montserrat" pitchFamily="2" charset="77"/>
                <a:cs typeface="SourceSansPro-Black"/>
              </a:rPr>
              <a:t>Lorem ipsum</a:t>
            </a:r>
            <a:br>
              <a:rPr lang="en-US" spc="5" dirty="0">
                <a:solidFill>
                  <a:srgbClr val="3B1C0E"/>
                </a:solidFill>
                <a:latin typeface="Montserrat" pitchFamily="2" charset="77"/>
                <a:cs typeface="SourceSansPro-Black"/>
              </a:rPr>
            </a:br>
            <a:endParaRPr spc="5" dirty="0">
              <a:solidFill>
                <a:srgbClr val="3B1C0E"/>
              </a:solidFill>
              <a:latin typeface="Montserrat" pitchFamily="2" charset="77"/>
              <a:cs typeface="SourceSansPro-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0" y="1991225"/>
            <a:ext cx="2927350" cy="5368777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3200" spc="-5" dirty="0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3200" spc="-5" dirty="0" err="1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3200" spc="-5" dirty="0">
              <a:solidFill>
                <a:srgbClr val="00A1D2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  <a:b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</a:br>
            <a: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sit </a:t>
            </a:r>
            <a:r>
              <a:rPr lang="en-US" sz="200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endParaRPr lang="en-US" sz="900" spc="-5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14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</a:p>
          <a:p>
            <a:pPr marL="12700">
              <a:lnSpc>
                <a:spcPct val="150000"/>
              </a:lnSpc>
              <a:spcBef>
                <a:spcPts val="730"/>
              </a:spcBef>
            </a:pPr>
            <a:r>
              <a:rPr lang="en-US" sz="1000" dirty="0">
                <a:latin typeface="Montserrat Ligh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000" dirty="0" err="1">
                <a:latin typeface="Montserrat Light" pitchFamily="2" charset="77"/>
              </a:rPr>
              <a:t>urna</a:t>
            </a:r>
            <a:r>
              <a:rPr lang="en-US" sz="1000" dirty="0">
                <a:latin typeface="Montserrat Light" pitchFamily="2" charset="77"/>
              </a:rPr>
              <a:t>.</a:t>
            </a:r>
          </a:p>
          <a:p>
            <a:pPr marL="12700">
              <a:lnSpc>
                <a:spcPct val="150000"/>
              </a:lnSpc>
              <a:spcBef>
                <a:spcPts val="730"/>
              </a:spcBef>
            </a:pPr>
            <a:r>
              <a:rPr lang="en-US" sz="1000" dirty="0">
                <a:latin typeface="Montserrat Light" pitchFamily="2" charset="77"/>
              </a:rPr>
              <a:t>Nunc viverra imperdiet enim. Fusce est. Vivamus a </a:t>
            </a:r>
            <a:r>
              <a:rPr lang="en-US" sz="1000" dirty="0" err="1">
                <a:latin typeface="Montserrat Light" pitchFamily="2" charset="77"/>
              </a:rPr>
              <a:t>tellus</a:t>
            </a:r>
            <a:r>
              <a:rPr lang="en-US" sz="1000" dirty="0">
                <a:latin typeface="Montserrat Light" pitchFamily="2" charset="77"/>
              </a:rPr>
              <a:t>.</a:t>
            </a:r>
          </a:p>
          <a:p>
            <a:pPr marL="12700">
              <a:lnSpc>
                <a:spcPct val="150000"/>
              </a:lnSpc>
              <a:spcBef>
                <a:spcPts val="730"/>
              </a:spcBef>
            </a:pPr>
            <a:r>
              <a:rPr lang="en-US" sz="1000" dirty="0">
                <a:latin typeface="Montserrat Ligh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endParaRPr lang="en-US" sz="1000" dirty="0">
              <a:latin typeface="Montserrat Light" pitchFamily="2" charset="77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0"/>
            <a:ext cx="2569845" cy="10058400"/>
          </a:xfrm>
          <a:custGeom>
            <a:avLst/>
            <a:gdLst/>
            <a:ahLst/>
            <a:cxnLst/>
            <a:rect l="l" t="t" r="r" b="b"/>
            <a:pathLst>
              <a:path w="2569845" h="10058400">
                <a:moveTo>
                  <a:pt x="0" y="10058400"/>
                </a:moveTo>
                <a:lnTo>
                  <a:pt x="2569464" y="10058400"/>
                </a:lnTo>
                <a:lnTo>
                  <a:pt x="2569464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FFDC27"/>
          </a:solidFill>
        </p:spPr>
        <p:txBody>
          <a:bodyPr wrap="square" lIns="0" tIns="0" rIns="0" bIns="0" rtlCol="0"/>
          <a:lstStyle/>
          <a:p>
            <a:endParaRPr>
              <a:solidFill>
                <a:srgbClr val="FED938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0200" y="2076741"/>
            <a:ext cx="2012189" cy="136274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lang="en-US" sz="22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</a:t>
            </a:r>
          </a:p>
          <a:p>
            <a:pPr marL="12700">
              <a:lnSpc>
                <a:spcPct val="150000"/>
              </a:lnSpc>
              <a:spcBef>
                <a:spcPts val="850"/>
              </a:spcBef>
            </a:pPr>
            <a:r>
              <a:rPr lang="en-US" sz="12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amet, </a:t>
            </a:r>
            <a:r>
              <a:rPr lang="en-US" sz="120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consectetuer</a:t>
            </a:r>
            <a:r>
              <a:rPr lang="en-US" sz="12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  <a:r>
              <a:rPr lang="en-US" sz="120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adipiscing amet</a:t>
            </a:r>
            <a:endParaRPr sz="1200" dirty="0">
              <a:solidFill>
                <a:srgbClr val="3B1C0E"/>
              </a:solidFill>
              <a:latin typeface="Montserrat" pitchFamily="2" charset="77"/>
              <a:cs typeface="Source Sans Pr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381253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25400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15832" y="8458200"/>
            <a:ext cx="2426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01A00"/>
                </a:solidFill>
                <a:latin typeface="Source Sans Pro"/>
                <a:cs typeface="Source Sans Pro"/>
              </a:rPr>
              <a:t>PLACE </a:t>
            </a:r>
            <a:r>
              <a:rPr sz="1200" spc="-10" dirty="0">
                <a:solidFill>
                  <a:srgbClr val="501A00"/>
                </a:solidFill>
                <a:latin typeface="Source Sans Pro"/>
                <a:cs typeface="Source Sans Pro"/>
              </a:rPr>
              <a:t>PHOTOS </a:t>
            </a:r>
            <a:r>
              <a:rPr sz="1200" dirty="0">
                <a:solidFill>
                  <a:srgbClr val="501A00"/>
                </a:solidFill>
                <a:latin typeface="Source Sans Pro"/>
                <a:cs typeface="Source Sans Pro"/>
              </a:rPr>
              <a:t>WHERE </a:t>
            </a:r>
            <a:r>
              <a:rPr sz="1200" spc="-10" dirty="0">
                <a:solidFill>
                  <a:srgbClr val="501A00"/>
                </a:solidFill>
                <a:latin typeface="Source Sans Pro"/>
                <a:cs typeface="Source Sans Pro"/>
              </a:rPr>
              <a:t>YOU</a:t>
            </a:r>
            <a:r>
              <a:rPr sz="1200" spc="-60" dirty="0">
                <a:solidFill>
                  <a:srgbClr val="501A00"/>
                </a:solidFill>
                <a:latin typeface="Source Sans Pro"/>
                <a:cs typeface="Source Sans Pro"/>
              </a:rPr>
              <a:t> </a:t>
            </a:r>
            <a:r>
              <a:rPr sz="1200" dirty="0">
                <a:solidFill>
                  <a:srgbClr val="501A00"/>
                </a:solidFill>
                <a:latin typeface="Source Sans Pro"/>
                <a:cs typeface="Source Sans Pro"/>
              </a:rPr>
              <a:t>CHOOSE.</a:t>
            </a:r>
            <a:endParaRPr sz="1200" dirty="0">
              <a:latin typeface="Source Sans Pro"/>
              <a:cs typeface="Source Sans 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095996"/>
            <a:ext cx="427990" cy="666750"/>
          </a:xfrm>
          <a:custGeom>
            <a:avLst/>
            <a:gdLst/>
            <a:ahLst/>
            <a:cxnLst/>
            <a:rect l="l" t="t" r="r" b="b"/>
            <a:pathLst>
              <a:path w="427990" h="666750">
                <a:moveTo>
                  <a:pt x="0" y="419156"/>
                </a:moveTo>
                <a:lnTo>
                  <a:pt x="0" y="545898"/>
                </a:lnTo>
                <a:lnTo>
                  <a:pt x="113572" y="666305"/>
                </a:lnTo>
                <a:lnTo>
                  <a:pt x="233119" y="539559"/>
                </a:lnTo>
                <a:lnTo>
                  <a:pt x="113572" y="539559"/>
                </a:lnTo>
                <a:lnTo>
                  <a:pt x="0" y="419156"/>
                </a:lnTo>
                <a:close/>
              </a:path>
              <a:path w="427990" h="666750">
                <a:moveTo>
                  <a:pt x="233114" y="126746"/>
                </a:moveTo>
                <a:lnTo>
                  <a:pt x="113572" y="126746"/>
                </a:lnTo>
                <a:lnTo>
                  <a:pt x="308263" y="333159"/>
                </a:lnTo>
                <a:lnTo>
                  <a:pt x="113572" y="539559"/>
                </a:lnTo>
                <a:lnTo>
                  <a:pt x="233119" y="539559"/>
                </a:lnTo>
                <a:lnTo>
                  <a:pt x="427795" y="333159"/>
                </a:lnTo>
                <a:lnTo>
                  <a:pt x="233114" y="126746"/>
                </a:lnTo>
                <a:close/>
              </a:path>
              <a:path w="427990" h="666750">
                <a:moveTo>
                  <a:pt x="113572" y="0"/>
                </a:moveTo>
                <a:lnTo>
                  <a:pt x="0" y="120411"/>
                </a:lnTo>
                <a:lnTo>
                  <a:pt x="0" y="247156"/>
                </a:lnTo>
                <a:lnTo>
                  <a:pt x="113572" y="126746"/>
                </a:lnTo>
                <a:lnTo>
                  <a:pt x="233114" y="126746"/>
                </a:lnTo>
                <a:lnTo>
                  <a:pt x="113572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8778" y="7172424"/>
            <a:ext cx="628650" cy="666750"/>
          </a:xfrm>
          <a:custGeom>
            <a:avLst/>
            <a:gdLst/>
            <a:ahLst/>
            <a:cxnLst/>
            <a:rect l="l" t="t" r="r" b="b"/>
            <a:pathLst>
              <a:path w="628650" h="666750">
                <a:moveTo>
                  <a:pt x="314236" y="0"/>
                </a:moveTo>
                <a:lnTo>
                  <a:pt x="0" y="333159"/>
                </a:lnTo>
                <a:lnTo>
                  <a:pt x="314236" y="666305"/>
                </a:lnTo>
                <a:lnTo>
                  <a:pt x="433782" y="539559"/>
                </a:lnTo>
                <a:lnTo>
                  <a:pt x="314236" y="539559"/>
                </a:lnTo>
                <a:lnTo>
                  <a:pt x="119545" y="333159"/>
                </a:lnTo>
                <a:lnTo>
                  <a:pt x="314236" y="126746"/>
                </a:lnTo>
                <a:lnTo>
                  <a:pt x="433778" y="126746"/>
                </a:lnTo>
                <a:lnTo>
                  <a:pt x="314236" y="0"/>
                </a:lnTo>
                <a:close/>
              </a:path>
              <a:path w="628650" h="666750">
                <a:moveTo>
                  <a:pt x="433778" y="126746"/>
                </a:moveTo>
                <a:lnTo>
                  <a:pt x="314236" y="126746"/>
                </a:lnTo>
                <a:lnTo>
                  <a:pt x="508927" y="333159"/>
                </a:lnTo>
                <a:lnTo>
                  <a:pt x="314236" y="539559"/>
                </a:lnTo>
                <a:lnTo>
                  <a:pt x="433782" y="539559"/>
                </a:lnTo>
                <a:lnTo>
                  <a:pt x="628459" y="333159"/>
                </a:lnTo>
                <a:lnTo>
                  <a:pt x="433778" y="12674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2723" y="6647723"/>
            <a:ext cx="404495" cy="428625"/>
          </a:xfrm>
          <a:custGeom>
            <a:avLst/>
            <a:gdLst/>
            <a:ahLst/>
            <a:cxnLst/>
            <a:rect l="l" t="t" r="r" b="b"/>
            <a:pathLst>
              <a:path w="404495" h="428625">
                <a:moveTo>
                  <a:pt x="202145" y="0"/>
                </a:moveTo>
                <a:lnTo>
                  <a:pt x="0" y="214312"/>
                </a:lnTo>
                <a:lnTo>
                  <a:pt x="202145" y="428624"/>
                </a:lnTo>
                <a:lnTo>
                  <a:pt x="279051" y="347090"/>
                </a:lnTo>
                <a:lnTo>
                  <a:pt x="202145" y="347090"/>
                </a:lnTo>
                <a:lnTo>
                  <a:pt x="76911" y="214312"/>
                </a:lnTo>
                <a:lnTo>
                  <a:pt x="202145" y="81533"/>
                </a:lnTo>
                <a:lnTo>
                  <a:pt x="279051" y="81533"/>
                </a:lnTo>
                <a:lnTo>
                  <a:pt x="202145" y="0"/>
                </a:lnTo>
                <a:close/>
              </a:path>
              <a:path w="404495" h="428625">
                <a:moveTo>
                  <a:pt x="279051" y="81533"/>
                </a:moveTo>
                <a:lnTo>
                  <a:pt x="202145" y="81533"/>
                </a:lnTo>
                <a:lnTo>
                  <a:pt x="327380" y="214312"/>
                </a:lnTo>
                <a:lnTo>
                  <a:pt x="202145" y="347090"/>
                </a:lnTo>
                <a:lnTo>
                  <a:pt x="279051" y="347090"/>
                </a:lnTo>
                <a:lnTo>
                  <a:pt x="404291" y="214312"/>
                </a:lnTo>
                <a:lnTo>
                  <a:pt x="279051" y="81533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943245"/>
            <a:ext cx="200025" cy="351790"/>
          </a:xfrm>
          <a:custGeom>
            <a:avLst/>
            <a:gdLst/>
            <a:ahLst/>
            <a:cxnLst/>
            <a:rect l="l" t="t" r="r" b="b"/>
            <a:pathLst>
              <a:path w="200025" h="351790">
                <a:moveTo>
                  <a:pt x="0" y="248686"/>
                </a:moveTo>
                <a:lnTo>
                  <a:pt x="0" y="315599"/>
                </a:lnTo>
                <a:lnTo>
                  <a:pt x="34109" y="351764"/>
                </a:lnTo>
                <a:lnTo>
                  <a:pt x="97223" y="284848"/>
                </a:lnTo>
                <a:lnTo>
                  <a:pt x="34109" y="284848"/>
                </a:lnTo>
                <a:lnTo>
                  <a:pt x="0" y="248686"/>
                </a:lnTo>
                <a:close/>
              </a:path>
              <a:path w="200025" h="351790">
                <a:moveTo>
                  <a:pt x="97223" y="66916"/>
                </a:moveTo>
                <a:lnTo>
                  <a:pt x="34109" y="66916"/>
                </a:lnTo>
                <a:lnTo>
                  <a:pt x="136890" y="175882"/>
                </a:lnTo>
                <a:lnTo>
                  <a:pt x="34109" y="284848"/>
                </a:lnTo>
                <a:lnTo>
                  <a:pt x="97223" y="284848"/>
                </a:lnTo>
                <a:lnTo>
                  <a:pt x="199997" y="175882"/>
                </a:lnTo>
                <a:lnTo>
                  <a:pt x="97223" y="66916"/>
                </a:lnTo>
                <a:close/>
              </a:path>
              <a:path w="200025" h="351790">
                <a:moveTo>
                  <a:pt x="34109" y="0"/>
                </a:moveTo>
                <a:lnTo>
                  <a:pt x="0" y="36164"/>
                </a:lnTo>
                <a:lnTo>
                  <a:pt x="0" y="103078"/>
                </a:lnTo>
                <a:lnTo>
                  <a:pt x="34109" y="66916"/>
                </a:lnTo>
                <a:lnTo>
                  <a:pt x="97223" y="66916"/>
                </a:lnTo>
                <a:lnTo>
                  <a:pt x="34109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481543"/>
            <a:ext cx="436245" cy="666750"/>
          </a:xfrm>
          <a:custGeom>
            <a:avLst/>
            <a:gdLst/>
            <a:ahLst/>
            <a:cxnLst/>
            <a:rect l="l" t="t" r="r" b="b"/>
            <a:pathLst>
              <a:path w="436245" h="666750">
                <a:moveTo>
                  <a:pt x="0" y="410335"/>
                </a:moveTo>
                <a:lnTo>
                  <a:pt x="0" y="537074"/>
                </a:lnTo>
                <a:lnTo>
                  <a:pt x="121885" y="666305"/>
                </a:lnTo>
                <a:lnTo>
                  <a:pt x="241432" y="539559"/>
                </a:lnTo>
                <a:lnTo>
                  <a:pt x="121885" y="539559"/>
                </a:lnTo>
                <a:lnTo>
                  <a:pt x="0" y="410335"/>
                </a:lnTo>
                <a:close/>
              </a:path>
              <a:path w="436245" h="666750">
                <a:moveTo>
                  <a:pt x="241437" y="126746"/>
                </a:moveTo>
                <a:lnTo>
                  <a:pt x="121885" y="126746"/>
                </a:lnTo>
                <a:lnTo>
                  <a:pt x="316576" y="333146"/>
                </a:lnTo>
                <a:lnTo>
                  <a:pt x="121885" y="539559"/>
                </a:lnTo>
                <a:lnTo>
                  <a:pt x="241432" y="539559"/>
                </a:lnTo>
                <a:lnTo>
                  <a:pt x="436121" y="333146"/>
                </a:lnTo>
                <a:lnTo>
                  <a:pt x="241437" y="126746"/>
                </a:lnTo>
                <a:close/>
              </a:path>
              <a:path w="436245" h="666750">
                <a:moveTo>
                  <a:pt x="121885" y="0"/>
                </a:moveTo>
                <a:lnTo>
                  <a:pt x="0" y="129225"/>
                </a:lnTo>
                <a:lnTo>
                  <a:pt x="0" y="255962"/>
                </a:lnTo>
                <a:lnTo>
                  <a:pt x="121885" y="126746"/>
                </a:lnTo>
                <a:lnTo>
                  <a:pt x="241437" y="126746"/>
                </a:lnTo>
                <a:lnTo>
                  <a:pt x="121885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7593357"/>
            <a:ext cx="137160" cy="290195"/>
          </a:xfrm>
          <a:custGeom>
            <a:avLst/>
            <a:gdLst/>
            <a:ahLst/>
            <a:cxnLst/>
            <a:rect l="l" t="t" r="r" b="b"/>
            <a:pathLst>
              <a:path w="137160" h="290195">
                <a:moveTo>
                  <a:pt x="0" y="0"/>
                </a:moveTo>
                <a:lnTo>
                  <a:pt x="0" y="126739"/>
                </a:lnTo>
                <a:lnTo>
                  <a:pt x="17134" y="144905"/>
                </a:lnTo>
                <a:lnTo>
                  <a:pt x="0" y="163071"/>
                </a:lnTo>
                <a:lnTo>
                  <a:pt x="0" y="289815"/>
                </a:lnTo>
                <a:lnTo>
                  <a:pt x="136679" y="144905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315300"/>
            <a:ext cx="62865" cy="133350"/>
          </a:xfrm>
          <a:custGeom>
            <a:avLst/>
            <a:gdLst/>
            <a:ahLst/>
            <a:cxnLst/>
            <a:rect l="l" t="t" r="r" b="b"/>
            <a:pathLst>
              <a:path w="62865" h="133350">
                <a:moveTo>
                  <a:pt x="0" y="0"/>
                </a:moveTo>
                <a:lnTo>
                  <a:pt x="0" y="133019"/>
                </a:lnTo>
                <a:lnTo>
                  <a:pt x="62734" y="66509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588" y="7782903"/>
            <a:ext cx="516255" cy="547370"/>
          </a:xfrm>
          <a:custGeom>
            <a:avLst/>
            <a:gdLst/>
            <a:ahLst/>
            <a:cxnLst/>
            <a:rect l="l" t="t" r="r" b="b"/>
            <a:pathLst>
              <a:path w="516255" h="547370">
                <a:moveTo>
                  <a:pt x="257975" y="0"/>
                </a:moveTo>
                <a:lnTo>
                  <a:pt x="0" y="273507"/>
                </a:lnTo>
                <a:lnTo>
                  <a:pt x="257975" y="547014"/>
                </a:lnTo>
                <a:lnTo>
                  <a:pt x="356117" y="442963"/>
                </a:lnTo>
                <a:lnTo>
                  <a:pt x="257975" y="442963"/>
                </a:lnTo>
                <a:lnTo>
                  <a:pt x="98145" y="273507"/>
                </a:lnTo>
                <a:lnTo>
                  <a:pt x="257975" y="104051"/>
                </a:lnTo>
                <a:lnTo>
                  <a:pt x="356117" y="104051"/>
                </a:lnTo>
                <a:lnTo>
                  <a:pt x="257975" y="0"/>
                </a:lnTo>
                <a:close/>
              </a:path>
              <a:path w="516255" h="547370">
                <a:moveTo>
                  <a:pt x="356117" y="104051"/>
                </a:moveTo>
                <a:lnTo>
                  <a:pt x="257975" y="104051"/>
                </a:lnTo>
                <a:lnTo>
                  <a:pt x="417804" y="273507"/>
                </a:lnTo>
                <a:lnTo>
                  <a:pt x="257975" y="442963"/>
                </a:lnTo>
                <a:lnTo>
                  <a:pt x="356117" y="442963"/>
                </a:lnTo>
                <a:lnTo>
                  <a:pt x="515950" y="273507"/>
                </a:lnTo>
                <a:lnTo>
                  <a:pt x="356117" y="104051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460" y="7948837"/>
            <a:ext cx="332105" cy="351790"/>
          </a:xfrm>
          <a:custGeom>
            <a:avLst/>
            <a:gdLst/>
            <a:ahLst/>
            <a:cxnLst/>
            <a:rect l="l" t="t" r="r" b="b"/>
            <a:pathLst>
              <a:path w="332105" h="351790">
                <a:moveTo>
                  <a:pt x="165887" y="0"/>
                </a:moveTo>
                <a:lnTo>
                  <a:pt x="0" y="175882"/>
                </a:lnTo>
                <a:lnTo>
                  <a:pt x="165887" y="351764"/>
                </a:lnTo>
                <a:lnTo>
                  <a:pt x="229001" y="284848"/>
                </a:lnTo>
                <a:lnTo>
                  <a:pt x="165887" y="284848"/>
                </a:lnTo>
                <a:lnTo>
                  <a:pt x="63106" y="175882"/>
                </a:lnTo>
                <a:lnTo>
                  <a:pt x="165887" y="66916"/>
                </a:lnTo>
                <a:lnTo>
                  <a:pt x="229001" y="66916"/>
                </a:lnTo>
                <a:lnTo>
                  <a:pt x="165887" y="0"/>
                </a:lnTo>
                <a:close/>
              </a:path>
              <a:path w="332105" h="351790">
                <a:moveTo>
                  <a:pt x="229001" y="66916"/>
                </a:moveTo>
                <a:lnTo>
                  <a:pt x="165887" y="66916"/>
                </a:lnTo>
                <a:lnTo>
                  <a:pt x="268668" y="175882"/>
                </a:lnTo>
                <a:lnTo>
                  <a:pt x="165887" y="284848"/>
                </a:lnTo>
                <a:lnTo>
                  <a:pt x="229001" y="284848"/>
                </a:lnTo>
                <a:lnTo>
                  <a:pt x="331774" y="175882"/>
                </a:lnTo>
                <a:lnTo>
                  <a:pt x="229001" y="6691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3237" y="8507040"/>
            <a:ext cx="265430" cy="281940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7239" y="8300597"/>
            <a:ext cx="265430" cy="281940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61338" y="8072353"/>
            <a:ext cx="265430" cy="281940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4" y="0"/>
                </a:moveTo>
                <a:lnTo>
                  <a:pt x="0" y="140703"/>
                </a:lnTo>
                <a:lnTo>
                  <a:pt x="132714" y="281406"/>
                </a:lnTo>
                <a:lnTo>
                  <a:pt x="183206" y="227876"/>
                </a:lnTo>
                <a:lnTo>
                  <a:pt x="132714" y="227876"/>
                </a:lnTo>
                <a:lnTo>
                  <a:pt x="50495" y="140703"/>
                </a:lnTo>
                <a:lnTo>
                  <a:pt x="132714" y="53530"/>
                </a:lnTo>
                <a:lnTo>
                  <a:pt x="183206" y="53530"/>
                </a:lnTo>
                <a:lnTo>
                  <a:pt x="132714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4" y="53530"/>
                </a:lnTo>
                <a:lnTo>
                  <a:pt x="214934" y="140703"/>
                </a:lnTo>
                <a:lnTo>
                  <a:pt x="132714" y="227876"/>
                </a:lnTo>
                <a:lnTo>
                  <a:pt x="183206" y="227876"/>
                </a:lnTo>
                <a:lnTo>
                  <a:pt x="265429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59DB3C6F-683A-B447-9B22-318DC991A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8001000"/>
            <a:ext cx="1638300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250" y="541210"/>
            <a:ext cx="4984750" cy="146322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srgbClr val="3B1C0E"/>
                </a:solidFill>
                <a:latin typeface="Cooper Std Black" panose="0208090304030B020404" pitchFamily="18" charset="77"/>
                <a:cs typeface="SourceSansPro-Black"/>
              </a:rPr>
              <a:t>Lorem ipsum</a:t>
            </a:r>
            <a:br>
              <a:rPr lang="en-US" spc="5" dirty="0">
                <a:solidFill>
                  <a:srgbClr val="3B1C0E"/>
                </a:solidFill>
                <a:latin typeface="Cooper Std Black" panose="0208090304030B020404" pitchFamily="18" charset="77"/>
                <a:cs typeface="SourceSansPro-Black"/>
              </a:rPr>
            </a:br>
            <a:endParaRPr spc="5" dirty="0">
              <a:solidFill>
                <a:srgbClr val="3B1C0E"/>
              </a:solidFill>
              <a:latin typeface="Cooper Std Black" panose="0208090304030B020404" pitchFamily="18" charset="77"/>
              <a:cs typeface="SourceSansPro-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0" y="1991225"/>
            <a:ext cx="2927350" cy="5368777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3200" spc="-5" dirty="0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3200" spc="-5" dirty="0" err="1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3200" spc="-5" dirty="0">
              <a:solidFill>
                <a:srgbClr val="00A1D2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  <a:b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</a:br>
            <a: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sit </a:t>
            </a:r>
            <a:r>
              <a:rPr lang="en-US" sz="200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r>
              <a:rPr lang="en-US" sz="20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endParaRPr lang="en-US" sz="900" spc="-5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14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</a:p>
          <a:p>
            <a:pPr marL="12700">
              <a:lnSpc>
                <a:spcPct val="150000"/>
              </a:lnSpc>
              <a:spcBef>
                <a:spcPts val="730"/>
              </a:spcBef>
            </a:pPr>
            <a:r>
              <a:rPr lang="en-US" sz="1000" dirty="0">
                <a:latin typeface="Montserrat Ligh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000" dirty="0" err="1">
                <a:latin typeface="Montserrat Light" pitchFamily="2" charset="77"/>
              </a:rPr>
              <a:t>urna</a:t>
            </a:r>
            <a:r>
              <a:rPr lang="en-US" sz="1000" dirty="0">
                <a:latin typeface="Montserrat Light" pitchFamily="2" charset="77"/>
              </a:rPr>
              <a:t>.</a:t>
            </a:r>
          </a:p>
          <a:p>
            <a:pPr marL="12700">
              <a:lnSpc>
                <a:spcPct val="150000"/>
              </a:lnSpc>
              <a:spcBef>
                <a:spcPts val="730"/>
              </a:spcBef>
            </a:pPr>
            <a:r>
              <a:rPr lang="en-US" sz="1000" dirty="0">
                <a:latin typeface="Montserrat Light" pitchFamily="2" charset="77"/>
              </a:rPr>
              <a:t>Nunc viverra imperdiet enim. Fusce est. Vivamus a </a:t>
            </a:r>
            <a:r>
              <a:rPr lang="en-US" sz="1000" dirty="0" err="1">
                <a:latin typeface="Montserrat Light" pitchFamily="2" charset="77"/>
              </a:rPr>
              <a:t>tellus</a:t>
            </a:r>
            <a:r>
              <a:rPr lang="en-US" sz="1000" dirty="0">
                <a:latin typeface="Montserrat Light" pitchFamily="2" charset="77"/>
              </a:rPr>
              <a:t>.</a:t>
            </a:r>
          </a:p>
          <a:p>
            <a:pPr marL="12700">
              <a:lnSpc>
                <a:spcPct val="150000"/>
              </a:lnSpc>
              <a:spcBef>
                <a:spcPts val="730"/>
              </a:spcBef>
            </a:pPr>
            <a:r>
              <a:rPr lang="en-US" sz="1000" dirty="0">
                <a:latin typeface="Montserrat Ligh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endParaRPr lang="en-US" sz="1000" dirty="0">
              <a:latin typeface="Montserrat Light" pitchFamily="2" charset="77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0"/>
            <a:ext cx="2569845" cy="10058400"/>
          </a:xfrm>
          <a:custGeom>
            <a:avLst/>
            <a:gdLst/>
            <a:ahLst/>
            <a:cxnLst/>
            <a:rect l="l" t="t" r="r" b="b"/>
            <a:pathLst>
              <a:path w="2569845" h="10058400">
                <a:moveTo>
                  <a:pt x="0" y="10058400"/>
                </a:moveTo>
                <a:lnTo>
                  <a:pt x="2569464" y="10058400"/>
                </a:lnTo>
                <a:lnTo>
                  <a:pt x="2569464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FFDC27"/>
          </a:solidFill>
        </p:spPr>
        <p:txBody>
          <a:bodyPr wrap="square" lIns="0" tIns="0" rIns="0" bIns="0" rtlCol="0"/>
          <a:lstStyle/>
          <a:p>
            <a:endParaRPr>
              <a:solidFill>
                <a:srgbClr val="FED938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0200" y="2076741"/>
            <a:ext cx="2012189" cy="136274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lang="en-US" sz="22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</a:t>
            </a:r>
          </a:p>
          <a:p>
            <a:pPr marL="12700">
              <a:lnSpc>
                <a:spcPct val="150000"/>
              </a:lnSpc>
              <a:spcBef>
                <a:spcPts val="850"/>
              </a:spcBef>
            </a:pPr>
            <a:r>
              <a:rPr lang="en-US" sz="12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amet, </a:t>
            </a:r>
            <a:r>
              <a:rPr lang="en-US" sz="120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consectetuer</a:t>
            </a:r>
            <a:r>
              <a:rPr lang="en-US" sz="120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  <a:r>
              <a:rPr lang="en-US" sz="120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adipiscing amet</a:t>
            </a:r>
            <a:endParaRPr sz="1200" dirty="0">
              <a:solidFill>
                <a:srgbClr val="3B1C0E"/>
              </a:solidFill>
              <a:latin typeface="Montserrat" pitchFamily="2" charset="77"/>
              <a:cs typeface="Source Sans Pr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381253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25400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15832" y="8458200"/>
            <a:ext cx="2426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01A00"/>
                </a:solidFill>
                <a:latin typeface="Source Sans Pro"/>
                <a:cs typeface="Source Sans Pro"/>
              </a:rPr>
              <a:t>PLACE </a:t>
            </a:r>
            <a:r>
              <a:rPr sz="1200" spc="-10" dirty="0">
                <a:solidFill>
                  <a:srgbClr val="501A00"/>
                </a:solidFill>
                <a:latin typeface="Source Sans Pro"/>
                <a:cs typeface="Source Sans Pro"/>
              </a:rPr>
              <a:t>PHOTOS </a:t>
            </a:r>
            <a:r>
              <a:rPr sz="1200" dirty="0">
                <a:solidFill>
                  <a:srgbClr val="501A00"/>
                </a:solidFill>
                <a:latin typeface="Source Sans Pro"/>
                <a:cs typeface="Source Sans Pro"/>
              </a:rPr>
              <a:t>WHERE </a:t>
            </a:r>
            <a:r>
              <a:rPr sz="1200" spc="-10" dirty="0">
                <a:solidFill>
                  <a:srgbClr val="501A00"/>
                </a:solidFill>
                <a:latin typeface="Source Sans Pro"/>
                <a:cs typeface="Source Sans Pro"/>
              </a:rPr>
              <a:t>YOU</a:t>
            </a:r>
            <a:r>
              <a:rPr sz="1200" spc="-60" dirty="0">
                <a:solidFill>
                  <a:srgbClr val="501A00"/>
                </a:solidFill>
                <a:latin typeface="Source Sans Pro"/>
                <a:cs typeface="Source Sans Pro"/>
              </a:rPr>
              <a:t> </a:t>
            </a:r>
            <a:r>
              <a:rPr sz="1200" dirty="0">
                <a:solidFill>
                  <a:srgbClr val="501A00"/>
                </a:solidFill>
                <a:latin typeface="Source Sans Pro"/>
                <a:cs typeface="Source Sans Pro"/>
              </a:rPr>
              <a:t>CHOOSE.</a:t>
            </a:r>
            <a:endParaRPr sz="1200" dirty="0">
              <a:latin typeface="Source Sans Pro"/>
              <a:cs typeface="Source Sans 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095996"/>
            <a:ext cx="427990" cy="666750"/>
          </a:xfrm>
          <a:custGeom>
            <a:avLst/>
            <a:gdLst/>
            <a:ahLst/>
            <a:cxnLst/>
            <a:rect l="l" t="t" r="r" b="b"/>
            <a:pathLst>
              <a:path w="427990" h="666750">
                <a:moveTo>
                  <a:pt x="0" y="419156"/>
                </a:moveTo>
                <a:lnTo>
                  <a:pt x="0" y="545898"/>
                </a:lnTo>
                <a:lnTo>
                  <a:pt x="113572" y="666305"/>
                </a:lnTo>
                <a:lnTo>
                  <a:pt x="233119" y="539559"/>
                </a:lnTo>
                <a:lnTo>
                  <a:pt x="113572" y="539559"/>
                </a:lnTo>
                <a:lnTo>
                  <a:pt x="0" y="419156"/>
                </a:lnTo>
                <a:close/>
              </a:path>
              <a:path w="427990" h="666750">
                <a:moveTo>
                  <a:pt x="233114" y="126746"/>
                </a:moveTo>
                <a:lnTo>
                  <a:pt x="113572" y="126746"/>
                </a:lnTo>
                <a:lnTo>
                  <a:pt x="308263" y="333159"/>
                </a:lnTo>
                <a:lnTo>
                  <a:pt x="113572" y="539559"/>
                </a:lnTo>
                <a:lnTo>
                  <a:pt x="233119" y="539559"/>
                </a:lnTo>
                <a:lnTo>
                  <a:pt x="427795" y="333159"/>
                </a:lnTo>
                <a:lnTo>
                  <a:pt x="233114" y="126746"/>
                </a:lnTo>
                <a:close/>
              </a:path>
              <a:path w="427990" h="666750">
                <a:moveTo>
                  <a:pt x="113572" y="0"/>
                </a:moveTo>
                <a:lnTo>
                  <a:pt x="0" y="120411"/>
                </a:lnTo>
                <a:lnTo>
                  <a:pt x="0" y="247156"/>
                </a:lnTo>
                <a:lnTo>
                  <a:pt x="113572" y="126746"/>
                </a:lnTo>
                <a:lnTo>
                  <a:pt x="233114" y="126746"/>
                </a:lnTo>
                <a:lnTo>
                  <a:pt x="113572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8778" y="7172424"/>
            <a:ext cx="628650" cy="666750"/>
          </a:xfrm>
          <a:custGeom>
            <a:avLst/>
            <a:gdLst/>
            <a:ahLst/>
            <a:cxnLst/>
            <a:rect l="l" t="t" r="r" b="b"/>
            <a:pathLst>
              <a:path w="628650" h="666750">
                <a:moveTo>
                  <a:pt x="314236" y="0"/>
                </a:moveTo>
                <a:lnTo>
                  <a:pt x="0" y="333159"/>
                </a:lnTo>
                <a:lnTo>
                  <a:pt x="314236" y="666305"/>
                </a:lnTo>
                <a:lnTo>
                  <a:pt x="433782" y="539559"/>
                </a:lnTo>
                <a:lnTo>
                  <a:pt x="314236" y="539559"/>
                </a:lnTo>
                <a:lnTo>
                  <a:pt x="119545" y="333159"/>
                </a:lnTo>
                <a:lnTo>
                  <a:pt x="314236" y="126746"/>
                </a:lnTo>
                <a:lnTo>
                  <a:pt x="433778" y="126746"/>
                </a:lnTo>
                <a:lnTo>
                  <a:pt x="314236" y="0"/>
                </a:lnTo>
                <a:close/>
              </a:path>
              <a:path w="628650" h="666750">
                <a:moveTo>
                  <a:pt x="433778" y="126746"/>
                </a:moveTo>
                <a:lnTo>
                  <a:pt x="314236" y="126746"/>
                </a:lnTo>
                <a:lnTo>
                  <a:pt x="508927" y="333159"/>
                </a:lnTo>
                <a:lnTo>
                  <a:pt x="314236" y="539559"/>
                </a:lnTo>
                <a:lnTo>
                  <a:pt x="433782" y="539559"/>
                </a:lnTo>
                <a:lnTo>
                  <a:pt x="628459" y="333159"/>
                </a:lnTo>
                <a:lnTo>
                  <a:pt x="433778" y="12674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2723" y="6647723"/>
            <a:ext cx="404495" cy="428625"/>
          </a:xfrm>
          <a:custGeom>
            <a:avLst/>
            <a:gdLst/>
            <a:ahLst/>
            <a:cxnLst/>
            <a:rect l="l" t="t" r="r" b="b"/>
            <a:pathLst>
              <a:path w="404495" h="428625">
                <a:moveTo>
                  <a:pt x="202145" y="0"/>
                </a:moveTo>
                <a:lnTo>
                  <a:pt x="0" y="214312"/>
                </a:lnTo>
                <a:lnTo>
                  <a:pt x="202145" y="428624"/>
                </a:lnTo>
                <a:lnTo>
                  <a:pt x="279051" y="347090"/>
                </a:lnTo>
                <a:lnTo>
                  <a:pt x="202145" y="347090"/>
                </a:lnTo>
                <a:lnTo>
                  <a:pt x="76911" y="214312"/>
                </a:lnTo>
                <a:lnTo>
                  <a:pt x="202145" y="81533"/>
                </a:lnTo>
                <a:lnTo>
                  <a:pt x="279051" y="81533"/>
                </a:lnTo>
                <a:lnTo>
                  <a:pt x="202145" y="0"/>
                </a:lnTo>
                <a:close/>
              </a:path>
              <a:path w="404495" h="428625">
                <a:moveTo>
                  <a:pt x="279051" y="81533"/>
                </a:moveTo>
                <a:lnTo>
                  <a:pt x="202145" y="81533"/>
                </a:lnTo>
                <a:lnTo>
                  <a:pt x="327380" y="214312"/>
                </a:lnTo>
                <a:lnTo>
                  <a:pt x="202145" y="347090"/>
                </a:lnTo>
                <a:lnTo>
                  <a:pt x="279051" y="347090"/>
                </a:lnTo>
                <a:lnTo>
                  <a:pt x="404291" y="214312"/>
                </a:lnTo>
                <a:lnTo>
                  <a:pt x="279051" y="81533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943245"/>
            <a:ext cx="200025" cy="351790"/>
          </a:xfrm>
          <a:custGeom>
            <a:avLst/>
            <a:gdLst/>
            <a:ahLst/>
            <a:cxnLst/>
            <a:rect l="l" t="t" r="r" b="b"/>
            <a:pathLst>
              <a:path w="200025" h="351790">
                <a:moveTo>
                  <a:pt x="0" y="248686"/>
                </a:moveTo>
                <a:lnTo>
                  <a:pt x="0" y="315599"/>
                </a:lnTo>
                <a:lnTo>
                  <a:pt x="34109" y="351764"/>
                </a:lnTo>
                <a:lnTo>
                  <a:pt x="97223" y="284848"/>
                </a:lnTo>
                <a:lnTo>
                  <a:pt x="34109" y="284848"/>
                </a:lnTo>
                <a:lnTo>
                  <a:pt x="0" y="248686"/>
                </a:lnTo>
                <a:close/>
              </a:path>
              <a:path w="200025" h="351790">
                <a:moveTo>
                  <a:pt x="97223" y="66916"/>
                </a:moveTo>
                <a:lnTo>
                  <a:pt x="34109" y="66916"/>
                </a:lnTo>
                <a:lnTo>
                  <a:pt x="136890" y="175882"/>
                </a:lnTo>
                <a:lnTo>
                  <a:pt x="34109" y="284848"/>
                </a:lnTo>
                <a:lnTo>
                  <a:pt x="97223" y="284848"/>
                </a:lnTo>
                <a:lnTo>
                  <a:pt x="199997" y="175882"/>
                </a:lnTo>
                <a:lnTo>
                  <a:pt x="97223" y="66916"/>
                </a:lnTo>
                <a:close/>
              </a:path>
              <a:path w="200025" h="351790">
                <a:moveTo>
                  <a:pt x="34109" y="0"/>
                </a:moveTo>
                <a:lnTo>
                  <a:pt x="0" y="36164"/>
                </a:lnTo>
                <a:lnTo>
                  <a:pt x="0" y="103078"/>
                </a:lnTo>
                <a:lnTo>
                  <a:pt x="34109" y="66916"/>
                </a:lnTo>
                <a:lnTo>
                  <a:pt x="97223" y="66916"/>
                </a:lnTo>
                <a:lnTo>
                  <a:pt x="34109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481543"/>
            <a:ext cx="436245" cy="666750"/>
          </a:xfrm>
          <a:custGeom>
            <a:avLst/>
            <a:gdLst/>
            <a:ahLst/>
            <a:cxnLst/>
            <a:rect l="l" t="t" r="r" b="b"/>
            <a:pathLst>
              <a:path w="436245" h="666750">
                <a:moveTo>
                  <a:pt x="0" y="410335"/>
                </a:moveTo>
                <a:lnTo>
                  <a:pt x="0" y="537074"/>
                </a:lnTo>
                <a:lnTo>
                  <a:pt x="121885" y="666305"/>
                </a:lnTo>
                <a:lnTo>
                  <a:pt x="241432" y="539559"/>
                </a:lnTo>
                <a:lnTo>
                  <a:pt x="121885" y="539559"/>
                </a:lnTo>
                <a:lnTo>
                  <a:pt x="0" y="410335"/>
                </a:lnTo>
                <a:close/>
              </a:path>
              <a:path w="436245" h="666750">
                <a:moveTo>
                  <a:pt x="241437" y="126746"/>
                </a:moveTo>
                <a:lnTo>
                  <a:pt x="121885" y="126746"/>
                </a:lnTo>
                <a:lnTo>
                  <a:pt x="316576" y="333146"/>
                </a:lnTo>
                <a:lnTo>
                  <a:pt x="121885" y="539559"/>
                </a:lnTo>
                <a:lnTo>
                  <a:pt x="241432" y="539559"/>
                </a:lnTo>
                <a:lnTo>
                  <a:pt x="436121" y="333146"/>
                </a:lnTo>
                <a:lnTo>
                  <a:pt x="241437" y="126746"/>
                </a:lnTo>
                <a:close/>
              </a:path>
              <a:path w="436245" h="666750">
                <a:moveTo>
                  <a:pt x="121885" y="0"/>
                </a:moveTo>
                <a:lnTo>
                  <a:pt x="0" y="129225"/>
                </a:lnTo>
                <a:lnTo>
                  <a:pt x="0" y="255962"/>
                </a:lnTo>
                <a:lnTo>
                  <a:pt x="121885" y="126746"/>
                </a:lnTo>
                <a:lnTo>
                  <a:pt x="241437" y="126746"/>
                </a:lnTo>
                <a:lnTo>
                  <a:pt x="121885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7593357"/>
            <a:ext cx="137160" cy="290195"/>
          </a:xfrm>
          <a:custGeom>
            <a:avLst/>
            <a:gdLst/>
            <a:ahLst/>
            <a:cxnLst/>
            <a:rect l="l" t="t" r="r" b="b"/>
            <a:pathLst>
              <a:path w="137160" h="290195">
                <a:moveTo>
                  <a:pt x="0" y="0"/>
                </a:moveTo>
                <a:lnTo>
                  <a:pt x="0" y="126739"/>
                </a:lnTo>
                <a:lnTo>
                  <a:pt x="17134" y="144905"/>
                </a:lnTo>
                <a:lnTo>
                  <a:pt x="0" y="163071"/>
                </a:lnTo>
                <a:lnTo>
                  <a:pt x="0" y="289815"/>
                </a:lnTo>
                <a:lnTo>
                  <a:pt x="136679" y="144905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315300"/>
            <a:ext cx="62865" cy="133350"/>
          </a:xfrm>
          <a:custGeom>
            <a:avLst/>
            <a:gdLst/>
            <a:ahLst/>
            <a:cxnLst/>
            <a:rect l="l" t="t" r="r" b="b"/>
            <a:pathLst>
              <a:path w="62865" h="133350">
                <a:moveTo>
                  <a:pt x="0" y="0"/>
                </a:moveTo>
                <a:lnTo>
                  <a:pt x="0" y="133019"/>
                </a:lnTo>
                <a:lnTo>
                  <a:pt x="62734" y="66509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588" y="7782903"/>
            <a:ext cx="516255" cy="547370"/>
          </a:xfrm>
          <a:custGeom>
            <a:avLst/>
            <a:gdLst/>
            <a:ahLst/>
            <a:cxnLst/>
            <a:rect l="l" t="t" r="r" b="b"/>
            <a:pathLst>
              <a:path w="516255" h="547370">
                <a:moveTo>
                  <a:pt x="257975" y="0"/>
                </a:moveTo>
                <a:lnTo>
                  <a:pt x="0" y="273507"/>
                </a:lnTo>
                <a:lnTo>
                  <a:pt x="257975" y="547014"/>
                </a:lnTo>
                <a:lnTo>
                  <a:pt x="356117" y="442963"/>
                </a:lnTo>
                <a:lnTo>
                  <a:pt x="257975" y="442963"/>
                </a:lnTo>
                <a:lnTo>
                  <a:pt x="98145" y="273507"/>
                </a:lnTo>
                <a:lnTo>
                  <a:pt x="257975" y="104051"/>
                </a:lnTo>
                <a:lnTo>
                  <a:pt x="356117" y="104051"/>
                </a:lnTo>
                <a:lnTo>
                  <a:pt x="257975" y="0"/>
                </a:lnTo>
                <a:close/>
              </a:path>
              <a:path w="516255" h="547370">
                <a:moveTo>
                  <a:pt x="356117" y="104051"/>
                </a:moveTo>
                <a:lnTo>
                  <a:pt x="257975" y="104051"/>
                </a:lnTo>
                <a:lnTo>
                  <a:pt x="417804" y="273507"/>
                </a:lnTo>
                <a:lnTo>
                  <a:pt x="257975" y="442963"/>
                </a:lnTo>
                <a:lnTo>
                  <a:pt x="356117" y="442963"/>
                </a:lnTo>
                <a:lnTo>
                  <a:pt x="515950" y="273507"/>
                </a:lnTo>
                <a:lnTo>
                  <a:pt x="356117" y="104051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460" y="7948837"/>
            <a:ext cx="332105" cy="351790"/>
          </a:xfrm>
          <a:custGeom>
            <a:avLst/>
            <a:gdLst/>
            <a:ahLst/>
            <a:cxnLst/>
            <a:rect l="l" t="t" r="r" b="b"/>
            <a:pathLst>
              <a:path w="332105" h="351790">
                <a:moveTo>
                  <a:pt x="165887" y="0"/>
                </a:moveTo>
                <a:lnTo>
                  <a:pt x="0" y="175882"/>
                </a:lnTo>
                <a:lnTo>
                  <a:pt x="165887" y="351764"/>
                </a:lnTo>
                <a:lnTo>
                  <a:pt x="229001" y="284848"/>
                </a:lnTo>
                <a:lnTo>
                  <a:pt x="165887" y="284848"/>
                </a:lnTo>
                <a:lnTo>
                  <a:pt x="63106" y="175882"/>
                </a:lnTo>
                <a:lnTo>
                  <a:pt x="165887" y="66916"/>
                </a:lnTo>
                <a:lnTo>
                  <a:pt x="229001" y="66916"/>
                </a:lnTo>
                <a:lnTo>
                  <a:pt x="165887" y="0"/>
                </a:lnTo>
                <a:close/>
              </a:path>
              <a:path w="332105" h="351790">
                <a:moveTo>
                  <a:pt x="229001" y="66916"/>
                </a:moveTo>
                <a:lnTo>
                  <a:pt x="165887" y="66916"/>
                </a:lnTo>
                <a:lnTo>
                  <a:pt x="268668" y="175882"/>
                </a:lnTo>
                <a:lnTo>
                  <a:pt x="165887" y="284848"/>
                </a:lnTo>
                <a:lnTo>
                  <a:pt x="229001" y="284848"/>
                </a:lnTo>
                <a:lnTo>
                  <a:pt x="331774" y="175882"/>
                </a:lnTo>
                <a:lnTo>
                  <a:pt x="229001" y="6691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3237" y="8507040"/>
            <a:ext cx="265430" cy="281940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7239" y="8300597"/>
            <a:ext cx="265430" cy="281940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61338" y="8072353"/>
            <a:ext cx="265430" cy="281940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4" y="0"/>
                </a:moveTo>
                <a:lnTo>
                  <a:pt x="0" y="140703"/>
                </a:lnTo>
                <a:lnTo>
                  <a:pt x="132714" y="281406"/>
                </a:lnTo>
                <a:lnTo>
                  <a:pt x="183206" y="227876"/>
                </a:lnTo>
                <a:lnTo>
                  <a:pt x="132714" y="227876"/>
                </a:lnTo>
                <a:lnTo>
                  <a:pt x="50495" y="140703"/>
                </a:lnTo>
                <a:lnTo>
                  <a:pt x="132714" y="53530"/>
                </a:lnTo>
                <a:lnTo>
                  <a:pt x="183206" y="53530"/>
                </a:lnTo>
                <a:lnTo>
                  <a:pt x="132714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4" y="53530"/>
                </a:lnTo>
                <a:lnTo>
                  <a:pt x="214934" y="140703"/>
                </a:lnTo>
                <a:lnTo>
                  <a:pt x="132714" y="227876"/>
                </a:lnTo>
                <a:lnTo>
                  <a:pt x="183206" y="227876"/>
                </a:lnTo>
                <a:lnTo>
                  <a:pt x="265429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59DB3C6F-683A-B447-9B22-318DC991A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8001000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0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210</Words>
  <Application>Microsoft Macintosh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Cooper Std</vt:lpstr>
      <vt:lpstr>Cooper Std Black</vt:lpstr>
      <vt:lpstr>Montserrat</vt:lpstr>
      <vt:lpstr>Montserrat Light</vt:lpstr>
      <vt:lpstr>Montserrat Medium</vt:lpstr>
      <vt:lpstr>Source Sans Pro</vt:lpstr>
      <vt:lpstr>Office Theme</vt:lpstr>
      <vt:lpstr>Lorem ipsum </vt:lpstr>
      <vt:lpstr>Lorem ipsum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cp:lastModifiedBy>SHELLI OSTERHOUT</cp:lastModifiedBy>
  <cp:revision>7</cp:revision>
  <dcterms:created xsi:type="dcterms:W3CDTF">2020-08-08T16:47:39Z</dcterms:created>
  <dcterms:modified xsi:type="dcterms:W3CDTF">2020-09-12T23:33:30Z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2020-08-08T00:00:00Z</vt:filetime>
  </property>
</Properties>
</file>