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315" r:id="rId6"/>
    <p:sldId id="299" r:id="rId7"/>
    <p:sldId id="337" r:id="rId8"/>
    <p:sldId id="309" r:id="rId9"/>
    <p:sldId id="313" r:id="rId10"/>
    <p:sldId id="316" r:id="rId11"/>
    <p:sldId id="321" r:id="rId12"/>
    <p:sldId id="322" r:id="rId13"/>
    <p:sldId id="335" r:id="rId14"/>
    <p:sldId id="323" r:id="rId15"/>
    <p:sldId id="329" r:id="rId16"/>
    <p:sldId id="314" r:id="rId17"/>
    <p:sldId id="338" r:id="rId18"/>
    <p:sldId id="327" r:id="rId19"/>
    <p:sldId id="319" r:id="rId20"/>
    <p:sldId id="331" r:id="rId21"/>
    <p:sldId id="330" r:id="rId22"/>
    <p:sldId id="333" r:id="rId23"/>
    <p:sldId id="320" r:id="rId24"/>
    <p:sldId id="275" r:id="rId25"/>
    <p:sldId id="282" r:id="rId26"/>
    <p:sldId id="271" r:id="rId27"/>
    <p:sldId id="258"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ack, Scott C" initials="BSC" lastIdx="1" clrIdx="0">
    <p:extLst>
      <p:ext uri="{19B8F6BF-5375-455C-9EA6-DF929625EA0E}">
        <p15:presenceInfo xmlns:p15="http://schemas.microsoft.com/office/powerpoint/2012/main" userId="Bellack, Sco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a:srgbClr val="CCE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6805" autoAdjust="0"/>
  </p:normalViewPr>
  <p:slideViewPr>
    <p:cSldViewPr snapToGrid="0" snapToObjects="1">
      <p:cViewPr varScale="1">
        <p:scale>
          <a:sx n="50" d="100"/>
          <a:sy n="50" d="100"/>
        </p:scale>
        <p:origin x="1704" y="29"/>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jpg"/><Relationship Id="rId4" Type="http://schemas.openxmlformats.org/officeDocument/2006/relationships/image" Target="../media/image30.png"/></Relationships>
</file>

<file path=ppt/diagrams/_rels/data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s>
</file>

<file path=ppt/diagrams/_rels/data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jpg"/><Relationship Id="rId4"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s>
</file>

<file path=ppt/diagrams/_rels/drawing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g"/><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C044D-91F2-4A30-B068-A9863D1A70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F3B559-2EAF-4365-B347-4B161320BFAE}">
      <dgm:prSet phldrT="[Text]"/>
      <dgm:spPr/>
      <dgm:t>
        <a:bodyPr/>
        <a:lstStyle/>
        <a:p>
          <a:r>
            <a:rPr lang="en-US" dirty="0" smtClean="0"/>
            <a:t>The Concern</a:t>
          </a:r>
          <a:endParaRPr lang="en-US" dirty="0"/>
        </a:p>
      </dgm:t>
    </dgm:pt>
    <dgm:pt modelId="{2EA37228-CDC9-4D47-BFD0-735E4885900E}" type="parTrans" cxnId="{35E396B3-9333-4970-BE08-FC581BB21D5E}">
      <dgm:prSet/>
      <dgm:spPr/>
      <dgm:t>
        <a:bodyPr/>
        <a:lstStyle/>
        <a:p>
          <a:endParaRPr lang="en-US"/>
        </a:p>
      </dgm:t>
    </dgm:pt>
    <dgm:pt modelId="{3DC303BE-7F28-43E4-9BF3-43AA677E20EB}" type="sibTrans" cxnId="{35E396B3-9333-4970-BE08-FC581BB21D5E}">
      <dgm:prSet/>
      <dgm:spPr/>
      <dgm:t>
        <a:bodyPr/>
        <a:lstStyle/>
        <a:p>
          <a:endParaRPr lang="en-US"/>
        </a:p>
      </dgm:t>
    </dgm:pt>
    <dgm:pt modelId="{B0B2BD98-22B9-4C17-BB9D-594921C09322}">
      <dgm:prSet phldrT="[Text]"/>
      <dgm:spPr/>
      <dgm:t>
        <a:bodyPr/>
        <a:lstStyle/>
        <a:p>
          <a:r>
            <a:rPr lang="en-US" dirty="0" smtClean="0"/>
            <a:t>RSO Risks</a:t>
          </a:r>
          <a:endParaRPr lang="en-US" dirty="0"/>
        </a:p>
      </dgm:t>
    </dgm:pt>
    <dgm:pt modelId="{D20E2EFF-BC83-4798-9211-68DEB2D34BCE}" type="parTrans" cxnId="{26009612-249D-45D0-A142-1528573C0295}">
      <dgm:prSet/>
      <dgm:spPr/>
      <dgm:t>
        <a:bodyPr/>
        <a:lstStyle/>
        <a:p>
          <a:endParaRPr lang="en-US"/>
        </a:p>
      </dgm:t>
    </dgm:pt>
    <dgm:pt modelId="{7428A367-2063-46BD-9F1D-2015ECAA9542}" type="sibTrans" cxnId="{26009612-249D-45D0-A142-1528573C0295}">
      <dgm:prSet/>
      <dgm:spPr/>
      <dgm:t>
        <a:bodyPr/>
        <a:lstStyle/>
        <a:p>
          <a:endParaRPr lang="en-US"/>
        </a:p>
      </dgm:t>
    </dgm:pt>
    <dgm:pt modelId="{6A2CE73B-AC83-4C7D-AF03-F91C56CB3932}">
      <dgm:prSet/>
      <dgm:spPr/>
      <dgm:t>
        <a:bodyPr/>
        <a:lstStyle/>
        <a:p>
          <a:r>
            <a:rPr lang="en-US" dirty="0" smtClean="0"/>
            <a:t>Next Steps</a:t>
          </a:r>
          <a:endParaRPr lang="en-US" dirty="0"/>
        </a:p>
      </dgm:t>
    </dgm:pt>
    <dgm:pt modelId="{4F902847-09FA-44A4-9372-9AC40A15AF42}" type="sibTrans" cxnId="{50C977BD-B6F1-450C-BB0C-D8C19CB45A3C}">
      <dgm:prSet/>
      <dgm:spPr/>
      <dgm:t>
        <a:bodyPr/>
        <a:lstStyle/>
        <a:p>
          <a:endParaRPr lang="en-US"/>
        </a:p>
      </dgm:t>
    </dgm:pt>
    <dgm:pt modelId="{41DCADC0-D547-4623-909C-E5E8C7695E53}" type="parTrans" cxnId="{50C977BD-B6F1-450C-BB0C-D8C19CB45A3C}">
      <dgm:prSet/>
      <dgm:spPr/>
      <dgm:t>
        <a:bodyPr/>
        <a:lstStyle/>
        <a:p>
          <a:endParaRPr lang="en-US"/>
        </a:p>
      </dgm:t>
    </dgm:pt>
    <dgm:pt modelId="{0D630A69-A7D1-4FB7-9877-D70E25FEBBDF}">
      <dgm:prSet/>
      <dgm:spPr/>
      <dgm:t>
        <a:bodyPr/>
        <a:lstStyle/>
        <a:p>
          <a:r>
            <a:rPr lang="en-US" dirty="0" smtClean="0"/>
            <a:t>Control &amp; Duty of Care</a:t>
          </a:r>
          <a:endParaRPr lang="en-US" dirty="0"/>
        </a:p>
      </dgm:t>
    </dgm:pt>
    <dgm:pt modelId="{9FFBCB03-3CA9-4DCD-8839-D3029DF2E8D3}" type="parTrans" cxnId="{AB19EDF9-3DB6-48A5-B52F-66A99F302A4F}">
      <dgm:prSet/>
      <dgm:spPr/>
    </dgm:pt>
    <dgm:pt modelId="{36D82B5F-A289-4557-916F-836644B9DFD8}" type="sibTrans" cxnId="{AB19EDF9-3DB6-48A5-B52F-66A99F302A4F}">
      <dgm:prSet/>
      <dgm:spPr/>
    </dgm:pt>
    <dgm:pt modelId="{6C69A329-7C4E-41B9-960F-C6901A533ED5}">
      <dgm:prSet/>
      <dgm:spPr/>
      <dgm:t>
        <a:bodyPr/>
        <a:lstStyle/>
        <a:p>
          <a:r>
            <a:rPr lang="en-US" dirty="0" smtClean="0"/>
            <a:t>Organization Structure &amp; Support</a:t>
          </a:r>
          <a:endParaRPr lang="en-US" dirty="0"/>
        </a:p>
      </dgm:t>
    </dgm:pt>
    <dgm:pt modelId="{F4C434BB-8AFA-4815-BB93-B52CF6952613}" type="parTrans" cxnId="{90475365-E190-4F68-AE5E-5C0D7662267F}">
      <dgm:prSet/>
      <dgm:spPr/>
      <dgm:t>
        <a:bodyPr/>
        <a:lstStyle/>
        <a:p>
          <a:endParaRPr lang="en-US"/>
        </a:p>
      </dgm:t>
    </dgm:pt>
    <dgm:pt modelId="{E09BAE15-2A17-4608-B44D-96206909FCB2}" type="sibTrans" cxnId="{90475365-E190-4F68-AE5E-5C0D7662267F}">
      <dgm:prSet/>
      <dgm:spPr/>
      <dgm:t>
        <a:bodyPr/>
        <a:lstStyle/>
        <a:p>
          <a:endParaRPr lang="en-US"/>
        </a:p>
      </dgm:t>
    </dgm:pt>
    <dgm:pt modelId="{0AE45C58-62CC-4EBE-822D-9984E1AB6C8F}" type="pres">
      <dgm:prSet presAssocID="{C3BC044D-91F2-4A30-B068-A9863D1A704B}" presName="linear" presStyleCnt="0">
        <dgm:presLayoutVars>
          <dgm:dir/>
          <dgm:animLvl val="lvl"/>
          <dgm:resizeHandles val="exact"/>
        </dgm:presLayoutVars>
      </dgm:prSet>
      <dgm:spPr/>
      <dgm:t>
        <a:bodyPr/>
        <a:lstStyle/>
        <a:p>
          <a:endParaRPr lang="en-US"/>
        </a:p>
      </dgm:t>
    </dgm:pt>
    <dgm:pt modelId="{E1962F02-1B3F-4CEA-A31F-CD624BC79259}" type="pres">
      <dgm:prSet presAssocID="{F1F3B559-2EAF-4365-B347-4B161320BFAE}" presName="parentLin" presStyleCnt="0"/>
      <dgm:spPr/>
    </dgm:pt>
    <dgm:pt modelId="{2DB95F5B-0A18-453D-81A7-F5B422D499DE}" type="pres">
      <dgm:prSet presAssocID="{F1F3B559-2EAF-4365-B347-4B161320BFAE}" presName="parentLeftMargin" presStyleLbl="node1" presStyleIdx="0" presStyleCnt="5"/>
      <dgm:spPr/>
      <dgm:t>
        <a:bodyPr/>
        <a:lstStyle/>
        <a:p>
          <a:endParaRPr lang="en-US"/>
        </a:p>
      </dgm:t>
    </dgm:pt>
    <dgm:pt modelId="{1B35379C-00D4-422F-A20A-BFE8B788C596}" type="pres">
      <dgm:prSet presAssocID="{F1F3B559-2EAF-4365-B347-4B161320BFAE}" presName="parentText" presStyleLbl="node1" presStyleIdx="0" presStyleCnt="5">
        <dgm:presLayoutVars>
          <dgm:chMax val="0"/>
          <dgm:bulletEnabled val="1"/>
        </dgm:presLayoutVars>
      </dgm:prSet>
      <dgm:spPr/>
      <dgm:t>
        <a:bodyPr/>
        <a:lstStyle/>
        <a:p>
          <a:endParaRPr lang="en-US"/>
        </a:p>
      </dgm:t>
    </dgm:pt>
    <dgm:pt modelId="{5592D7C6-2160-4E55-9387-C46DA895F427}" type="pres">
      <dgm:prSet presAssocID="{F1F3B559-2EAF-4365-B347-4B161320BFAE}" presName="negativeSpace" presStyleCnt="0"/>
      <dgm:spPr/>
    </dgm:pt>
    <dgm:pt modelId="{40CF94C0-3C24-4EBC-9B86-1223E849A8EF}" type="pres">
      <dgm:prSet presAssocID="{F1F3B559-2EAF-4365-B347-4B161320BFAE}" presName="childText" presStyleLbl="conFgAcc1" presStyleIdx="0" presStyleCnt="5">
        <dgm:presLayoutVars>
          <dgm:bulletEnabled val="1"/>
        </dgm:presLayoutVars>
      </dgm:prSet>
      <dgm:spPr/>
    </dgm:pt>
    <dgm:pt modelId="{37AB7EC7-CD67-424B-8724-9E8B079A7BFF}" type="pres">
      <dgm:prSet presAssocID="{3DC303BE-7F28-43E4-9BF3-43AA677E20EB}" presName="spaceBetweenRectangles" presStyleCnt="0"/>
      <dgm:spPr/>
    </dgm:pt>
    <dgm:pt modelId="{09B19D3D-649D-468B-8DEC-4A60F18B1DFA}" type="pres">
      <dgm:prSet presAssocID="{0D630A69-A7D1-4FB7-9877-D70E25FEBBDF}" presName="parentLin" presStyleCnt="0"/>
      <dgm:spPr/>
    </dgm:pt>
    <dgm:pt modelId="{4C6C6A67-30FB-47E8-8BCD-9B6B870DD6D7}" type="pres">
      <dgm:prSet presAssocID="{0D630A69-A7D1-4FB7-9877-D70E25FEBBDF}" presName="parentLeftMargin" presStyleLbl="node1" presStyleIdx="0" presStyleCnt="5"/>
      <dgm:spPr/>
      <dgm:t>
        <a:bodyPr/>
        <a:lstStyle/>
        <a:p>
          <a:endParaRPr lang="en-US"/>
        </a:p>
      </dgm:t>
    </dgm:pt>
    <dgm:pt modelId="{84AA7246-90C1-4DF2-AB07-7CCB31C3B611}" type="pres">
      <dgm:prSet presAssocID="{0D630A69-A7D1-4FB7-9877-D70E25FEBBDF}" presName="parentText" presStyleLbl="node1" presStyleIdx="1" presStyleCnt="5">
        <dgm:presLayoutVars>
          <dgm:chMax val="0"/>
          <dgm:bulletEnabled val="1"/>
        </dgm:presLayoutVars>
      </dgm:prSet>
      <dgm:spPr/>
      <dgm:t>
        <a:bodyPr/>
        <a:lstStyle/>
        <a:p>
          <a:endParaRPr lang="en-US"/>
        </a:p>
      </dgm:t>
    </dgm:pt>
    <dgm:pt modelId="{4ADE5188-AE9A-46BC-9FEA-512ED700F2CA}" type="pres">
      <dgm:prSet presAssocID="{0D630A69-A7D1-4FB7-9877-D70E25FEBBDF}" presName="negativeSpace" presStyleCnt="0"/>
      <dgm:spPr/>
    </dgm:pt>
    <dgm:pt modelId="{E632821A-F24F-4F70-AF82-494EF4BCA46D}" type="pres">
      <dgm:prSet presAssocID="{0D630A69-A7D1-4FB7-9877-D70E25FEBBDF}" presName="childText" presStyleLbl="conFgAcc1" presStyleIdx="1" presStyleCnt="5">
        <dgm:presLayoutVars>
          <dgm:bulletEnabled val="1"/>
        </dgm:presLayoutVars>
      </dgm:prSet>
      <dgm:spPr/>
    </dgm:pt>
    <dgm:pt modelId="{7B9E6290-C3AA-4333-8E6B-0578A8CFA486}" type="pres">
      <dgm:prSet presAssocID="{36D82B5F-A289-4557-916F-836644B9DFD8}" presName="spaceBetweenRectangles" presStyleCnt="0"/>
      <dgm:spPr/>
    </dgm:pt>
    <dgm:pt modelId="{7E3B8539-26AE-41EC-A727-1082AFCC24DA}" type="pres">
      <dgm:prSet presAssocID="{6C69A329-7C4E-41B9-960F-C6901A533ED5}" presName="parentLin" presStyleCnt="0"/>
      <dgm:spPr/>
    </dgm:pt>
    <dgm:pt modelId="{0080F8E8-963E-472A-B712-5BD5065DFD95}" type="pres">
      <dgm:prSet presAssocID="{6C69A329-7C4E-41B9-960F-C6901A533ED5}" presName="parentLeftMargin" presStyleLbl="node1" presStyleIdx="1" presStyleCnt="5"/>
      <dgm:spPr/>
      <dgm:t>
        <a:bodyPr/>
        <a:lstStyle/>
        <a:p>
          <a:endParaRPr lang="en-US"/>
        </a:p>
      </dgm:t>
    </dgm:pt>
    <dgm:pt modelId="{536C0598-EF88-4D31-AE78-6479842EEE07}" type="pres">
      <dgm:prSet presAssocID="{6C69A329-7C4E-41B9-960F-C6901A533ED5}" presName="parentText" presStyleLbl="node1" presStyleIdx="2" presStyleCnt="5">
        <dgm:presLayoutVars>
          <dgm:chMax val="0"/>
          <dgm:bulletEnabled val="1"/>
        </dgm:presLayoutVars>
      </dgm:prSet>
      <dgm:spPr/>
      <dgm:t>
        <a:bodyPr/>
        <a:lstStyle/>
        <a:p>
          <a:endParaRPr lang="en-US"/>
        </a:p>
      </dgm:t>
    </dgm:pt>
    <dgm:pt modelId="{2957DD59-E240-4ABD-ACC4-A1D839676FA8}" type="pres">
      <dgm:prSet presAssocID="{6C69A329-7C4E-41B9-960F-C6901A533ED5}" presName="negativeSpace" presStyleCnt="0"/>
      <dgm:spPr/>
    </dgm:pt>
    <dgm:pt modelId="{40199EFD-4C4B-4EAD-9EDE-F2E5E8866B52}" type="pres">
      <dgm:prSet presAssocID="{6C69A329-7C4E-41B9-960F-C6901A533ED5}" presName="childText" presStyleLbl="conFgAcc1" presStyleIdx="2" presStyleCnt="5">
        <dgm:presLayoutVars>
          <dgm:bulletEnabled val="1"/>
        </dgm:presLayoutVars>
      </dgm:prSet>
      <dgm:spPr/>
    </dgm:pt>
    <dgm:pt modelId="{90EF899D-BBC7-487B-908D-99296813A318}" type="pres">
      <dgm:prSet presAssocID="{E09BAE15-2A17-4608-B44D-96206909FCB2}" presName="spaceBetweenRectangles" presStyleCnt="0"/>
      <dgm:spPr/>
    </dgm:pt>
    <dgm:pt modelId="{04E31201-EF4F-42D0-A2FE-8916A471229E}" type="pres">
      <dgm:prSet presAssocID="{B0B2BD98-22B9-4C17-BB9D-594921C09322}" presName="parentLin" presStyleCnt="0"/>
      <dgm:spPr/>
    </dgm:pt>
    <dgm:pt modelId="{1A6E7486-2064-4A75-B5B6-7619573BE6A7}" type="pres">
      <dgm:prSet presAssocID="{B0B2BD98-22B9-4C17-BB9D-594921C09322}" presName="parentLeftMargin" presStyleLbl="node1" presStyleIdx="2" presStyleCnt="5"/>
      <dgm:spPr/>
      <dgm:t>
        <a:bodyPr/>
        <a:lstStyle/>
        <a:p>
          <a:endParaRPr lang="en-US"/>
        </a:p>
      </dgm:t>
    </dgm:pt>
    <dgm:pt modelId="{62C4C70B-055B-4E7F-AF94-5B1E913C9210}" type="pres">
      <dgm:prSet presAssocID="{B0B2BD98-22B9-4C17-BB9D-594921C09322}" presName="parentText" presStyleLbl="node1" presStyleIdx="3" presStyleCnt="5">
        <dgm:presLayoutVars>
          <dgm:chMax val="0"/>
          <dgm:bulletEnabled val="1"/>
        </dgm:presLayoutVars>
      </dgm:prSet>
      <dgm:spPr/>
      <dgm:t>
        <a:bodyPr/>
        <a:lstStyle/>
        <a:p>
          <a:endParaRPr lang="en-US"/>
        </a:p>
      </dgm:t>
    </dgm:pt>
    <dgm:pt modelId="{6EEDB0AF-1850-4F73-8A9C-85CA0353FE49}" type="pres">
      <dgm:prSet presAssocID="{B0B2BD98-22B9-4C17-BB9D-594921C09322}" presName="negativeSpace" presStyleCnt="0"/>
      <dgm:spPr/>
    </dgm:pt>
    <dgm:pt modelId="{165210B6-48A5-469E-96AA-912688BAC647}" type="pres">
      <dgm:prSet presAssocID="{B0B2BD98-22B9-4C17-BB9D-594921C09322}" presName="childText" presStyleLbl="conFgAcc1" presStyleIdx="3" presStyleCnt="5">
        <dgm:presLayoutVars>
          <dgm:bulletEnabled val="1"/>
        </dgm:presLayoutVars>
      </dgm:prSet>
      <dgm:spPr/>
    </dgm:pt>
    <dgm:pt modelId="{89C686F0-0397-45A0-A7BF-8FE9DE4108F6}" type="pres">
      <dgm:prSet presAssocID="{7428A367-2063-46BD-9F1D-2015ECAA9542}" presName="spaceBetweenRectangles" presStyleCnt="0"/>
      <dgm:spPr/>
    </dgm:pt>
    <dgm:pt modelId="{0CDC9BC8-8315-42A0-9A88-41F7D6AB7835}" type="pres">
      <dgm:prSet presAssocID="{6A2CE73B-AC83-4C7D-AF03-F91C56CB3932}" presName="parentLin" presStyleCnt="0"/>
      <dgm:spPr/>
    </dgm:pt>
    <dgm:pt modelId="{2DB01FBC-AC75-4BF5-8491-6FCF5682ECFC}" type="pres">
      <dgm:prSet presAssocID="{6A2CE73B-AC83-4C7D-AF03-F91C56CB3932}" presName="parentLeftMargin" presStyleLbl="node1" presStyleIdx="3" presStyleCnt="5"/>
      <dgm:spPr/>
      <dgm:t>
        <a:bodyPr/>
        <a:lstStyle/>
        <a:p>
          <a:endParaRPr lang="en-US"/>
        </a:p>
      </dgm:t>
    </dgm:pt>
    <dgm:pt modelId="{DD6AA04F-3E47-46BF-996D-41633F9C559A}" type="pres">
      <dgm:prSet presAssocID="{6A2CE73B-AC83-4C7D-AF03-F91C56CB3932}" presName="parentText" presStyleLbl="node1" presStyleIdx="4" presStyleCnt="5">
        <dgm:presLayoutVars>
          <dgm:chMax val="0"/>
          <dgm:bulletEnabled val="1"/>
        </dgm:presLayoutVars>
      </dgm:prSet>
      <dgm:spPr/>
      <dgm:t>
        <a:bodyPr/>
        <a:lstStyle/>
        <a:p>
          <a:endParaRPr lang="en-US"/>
        </a:p>
      </dgm:t>
    </dgm:pt>
    <dgm:pt modelId="{D35CBF95-93BA-4974-BF13-8A38AC4AC2E0}" type="pres">
      <dgm:prSet presAssocID="{6A2CE73B-AC83-4C7D-AF03-F91C56CB3932}" presName="negativeSpace" presStyleCnt="0"/>
      <dgm:spPr/>
    </dgm:pt>
    <dgm:pt modelId="{67C4DCAC-226C-4FC5-92DA-092B92B86A31}" type="pres">
      <dgm:prSet presAssocID="{6A2CE73B-AC83-4C7D-AF03-F91C56CB3932}" presName="childText" presStyleLbl="conFgAcc1" presStyleIdx="4" presStyleCnt="5">
        <dgm:presLayoutVars>
          <dgm:bulletEnabled val="1"/>
        </dgm:presLayoutVars>
      </dgm:prSet>
      <dgm:spPr/>
    </dgm:pt>
  </dgm:ptLst>
  <dgm:cxnLst>
    <dgm:cxn modelId="{EC89815C-1061-416E-A341-91D0F441E1AC}" type="presOf" srcId="{6A2CE73B-AC83-4C7D-AF03-F91C56CB3932}" destId="{2DB01FBC-AC75-4BF5-8491-6FCF5682ECFC}" srcOrd="0" destOrd="0" presId="urn:microsoft.com/office/officeart/2005/8/layout/list1"/>
    <dgm:cxn modelId="{285E4E9F-2D84-4623-9D31-D6256A587AB0}" type="presOf" srcId="{6A2CE73B-AC83-4C7D-AF03-F91C56CB3932}" destId="{DD6AA04F-3E47-46BF-996D-41633F9C559A}" srcOrd="1" destOrd="0" presId="urn:microsoft.com/office/officeart/2005/8/layout/list1"/>
    <dgm:cxn modelId="{26009612-249D-45D0-A142-1528573C0295}" srcId="{C3BC044D-91F2-4A30-B068-A9863D1A704B}" destId="{B0B2BD98-22B9-4C17-BB9D-594921C09322}" srcOrd="3" destOrd="0" parTransId="{D20E2EFF-BC83-4798-9211-68DEB2D34BCE}" sibTransId="{7428A367-2063-46BD-9F1D-2015ECAA9542}"/>
    <dgm:cxn modelId="{5005A5C1-D017-403D-ABBC-0B11A84E4EDB}" type="presOf" srcId="{C3BC044D-91F2-4A30-B068-A9863D1A704B}" destId="{0AE45C58-62CC-4EBE-822D-9984E1AB6C8F}" srcOrd="0" destOrd="0" presId="urn:microsoft.com/office/officeart/2005/8/layout/list1"/>
    <dgm:cxn modelId="{35E396B3-9333-4970-BE08-FC581BB21D5E}" srcId="{C3BC044D-91F2-4A30-B068-A9863D1A704B}" destId="{F1F3B559-2EAF-4365-B347-4B161320BFAE}" srcOrd="0" destOrd="0" parTransId="{2EA37228-CDC9-4D47-BFD0-735E4885900E}" sibTransId="{3DC303BE-7F28-43E4-9BF3-43AA677E20EB}"/>
    <dgm:cxn modelId="{B43BF0AB-027C-4FF7-8CDF-A2E8B9D9FB54}" type="presOf" srcId="{B0B2BD98-22B9-4C17-BB9D-594921C09322}" destId="{62C4C70B-055B-4E7F-AF94-5B1E913C9210}" srcOrd="1" destOrd="0" presId="urn:microsoft.com/office/officeart/2005/8/layout/list1"/>
    <dgm:cxn modelId="{90475365-E190-4F68-AE5E-5C0D7662267F}" srcId="{C3BC044D-91F2-4A30-B068-A9863D1A704B}" destId="{6C69A329-7C4E-41B9-960F-C6901A533ED5}" srcOrd="2" destOrd="0" parTransId="{F4C434BB-8AFA-4815-BB93-B52CF6952613}" sibTransId="{E09BAE15-2A17-4608-B44D-96206909FCB2}"/>
    <dgm:cxn modelId="{50C977BD-B6F1-450C-BB0C-D8C19CB45A3C}" srcId="{C3BC044D-91F2-4A30-B068-A9863D1A704B}" destId="{6A2CE73B-AC83-4C7D-AF03-F91C56CB3932}" srcOrd="4" destOrd="0" parTransId="{41DCADC0-D547-4623-909C-E5E8C7695E53}" sibTransId="{4F902847-09FA-44A4-9372-9AC40A15AF42}"/>
    <dgm:cxn modelId="{32416A39-333C-464A-8CC5-77E621C0E714}" type="presOf" srcId="{6C69A329-7C4E-41B9-960F-C6901A533ED5}" destId="{0080F8E8-963E-472A-B712-5BD5065DFD95}" srcOrd="0" destOrd="0" presId="urn:microsoft.com/office/officeart/2005/8/layout/list1"/>
    <dgm:cxn modelId="{6E58FE9B-9AED-4E3F-95E5-21971A0ADED5}" type="presOf" srcId="{6C69A329-7C4E-41B9-960F-C6901A533ED5}" destId="{536C0598-EF88-4D31-AE78-6479842EEE07}" srcOrd="1" destOrd="0" presId="urn:microsoft.com/office/officeart/2005/8/layout/list1"/>
    <dgm:cxn modelId="{E58C0FFB-47C4-4876-BC7F-A9AFC6869515}" type="presOf" srcId="{F1F3B559-2EAF-4365-B347-4B161320BFAE}" destId="{1B35379C-00D4-422F-A20A-BFE8B788C596}" srcOrd="1" destOrd="0" presId="urn:microsoft.com/office/officeart/2005/8/layout/list1"/>
    <dgm:cxn modelId="{7FC9B1E5-C2CB-4B3F-B430-942F59C69155}" type="presOf" srcId="{0D630A69-A7D1-4FB7-9877-D70E25FEBBDF}" destId="{84AA7246-90C1-4DF2-AB07-7CCB31C3B611}" srcOrd="1" destOrd="0" presId="urn:microsoft.com/office/officeart/2005/8/layout/list1"/>
    <dgm:cxn modelId="{B37E7130-0C4D-490F-B417-2E0DF961739A}" type="presOf" srcId="{0D630A69-A7D1-4FB7-9877-D70E25FEBBDF}" destId="{4C6C6A67-30FB-47E8-8BCD-9B6B870DD6D7}" srcOrd="0" destOrd="0" presId="urn:microsoft.com/office/officeart/2005/8/layout/list1"/>
    <dgm:cxn modelId="{58CBA828-2A47-41BD-9FFE-050FEDE009BB}" type="presOf" srcId="{F1F3B559-2EAF-4365-B347-4B161320BFAE}" destId="{2DB95F5B-0A18-453D-81A7-F5B422D499DE}" srcOrd="0" destOrd="0" presId="urn:microsoft.com/office/officeart/2005/8/layout/list1"/>
    <dgm:cxn modelId="{AB19EDF9-3DB6-48A5-B52F-66A99F302A4F}" srcId="{C3BC044D-91F2-4A30-B068-A9863D1A704B}" destId="{0D630A69-A7D1-4FB7-9877-D70E25FEBBDF}" srcOrd="1" destOrd="0" parTransId="{9FFBCB03-3CA9-4DCD-8839-D3029DF2E8D3}" sibTransId="{36D82B5F-A289-4557-916F-836644B9DFD8}"/>
    <dgm:cxn modelId="{A8B884C9-5A22-4783-B101-F85B1A43EDFD}" type="presOf" srcId="{B0B2BD98-22B9-4C17-BB9D-594921C09322}" destId="{1A6E7486-2064-4A75-B5B6-7619573BE6A7}" srcOrd="0" destOrd="0" presId="urn:microsoft.com/office/officeart/2005/8/layout/list1"/>
    <dgm:cxn modelId="{B646A4F1-EB8D-447C-9915-113B76F3A4E9}" type="presParOf" srcId="{0AE45C58-62CC-4EBE-822D-9984E1AB6C8F}" destId="{E1962F02-1B3F-4CEA-A31F-CD624BC79259}" srcOrd="0" destOrd="0" presId="urn:microsoft.com/office/officeart/2005/8/layout/list1"/>
    <dgm:cxn modelId="{1D9A4178-C567-4000-8FE5-5E3E0C62A493}" type="presParOf" srcId="{E1962F02-1B3F-4CEA-A31F-CD624BC79259}" destId="{2DB95F5B-0A18-453D-81A7-F5B422D499DE}" srcOrd="0" destOrd="0" presId="urn:microsoft.com/office/officeart/2005/8/layout/list1"/>
    <dgm:cxn modelId="{7CBCFF5B-A17D-4367-B6B7-2139808F25CD}" type="presParOf" srcId="{E1962F02-1B3F-4CEA-A31F-CD624BC79259}" destId="{1B35379C-00D4-422F-A20A-BFE8B788C596}" srcOrd="1" destOrd="0" presId="urn:microsoft.com/office/officeart/2005/8/layout/list1"/>
    <dgm:cxn modelId="{077FF2D9-6E48-4AAE-B2D8-3E681D751645}" type="presParOf" srcId="{0AE45C58-62CC-4EBE-822D-9984E1AB6C8F}" destId="{5592D7C6-2160-4E55-9387-C46DA895F427}" srcOrd="1" destOrd="0" presId="urn:microsoft.com/office/officeart/2005/8/layout/list1"/>
    <dgm:cxn modelId="{14FFD711-242B-44DC-A0B9-214877DC3ECE}" type="presParOf" srcId="{0AE45C58-62CC-4EBE-822D-9984E1AB6C8F}" destId="{40CF94C0-3C24-4EBC-9B86-1223E849A8EF}" srcOrd="2" destOrd="0" presId="urn:microsoft.com/office/officeart/2005/8/layout/list1"/>
    <dgm:cxn modelId="{0FC367DF-929A-40D0-9E6F-2219DC65B040}" type="presParOf" srcId="{0AE45C58-62CC-4EBE-822D-9984E1AB6C8F}" destId="{37AB7EC7-CD67-424B-8724-9E8B079A7BFF}" srcOrd="3" destOrd="0" presId="urn:microsoft.com/office/officeart/2005/8/layout/list1"/>
    <dgm:cxn modelId="{4E353196-491E-4606-B297-16BC7BC88C94}" type="presParOf" srcId="{0AE45C58-62CC-4EBE-822D-9984E1AB6C8F}" destId="{09B19D3D-649D-468B-8DEC-4A60F18B1DFA}" srcOrd="4" destOrd="0" presId="urn:microsoft.com/office/officeart/2005/8/layout/list1"/>
    <dgm:cxn modelId="{FC5DAC08-4467-4CE7-AC1E-57DFDCA9D275}" type="presParOf" srcId="{09B19D3D-649D-468B-8DEC-4A60F18B1DFA}" destId="{4C6C6A67-30FB-47E8-8BCD-9B6B870DD6D7}" srcOrd="0" destOrd="0" presId="urn:microsoft.com/office/officeart/2005/8/layout/list1"/>
    <dgm:cxn modelId="{BFA96653-F015-42DA-8894-A5C5B6C50541}" type="presParOf" srcId="{09B19D3D-649D-468B-8DEC-4A60F18B1DFA}" destId="{84AA7246-90C1-4DF2-AB07-7CCB31C3B611}" srcOrd="1" destOrd="0" presId="urn:microsoft.com/office/officeart/2005/8/layout/list1"/>
    <dgm:cxn modelId="{7C5CFE82-EEA1-4B18-A34C-424A63560B0B}" type="presParOf" srcId="{0AE45C58-62CC-4EBE-822D-9984E1AB6C8F}" destId="{4ADE5188-AE9A-46BC-9FEA-512ED700F2CA}" srcOrd="5" destOrd="0" presId="urn:microsoft.com/office/officeart/2005/8/layout/list1"/>
    <dgm:cxn modelId="{9C060177-342D-4ABC-BA7E-54B3A41C15CC}" type="presParOf" srcId="{0AE45C58-62CC-4EBE-822D-9984E1AB6C8F}" destId="{E632821A-F24F-4F70-AF82-494EF4BCA46D}" srcOrd="6" destOrd="0" presId="urn:microsoft.com/office/officeart/2005/8/layout/list1"/>
    <dgm:cxn modelId="{8098895E-F9A3-4C9B-B070-2D028A9F87A9}" type="presParOf" srcId="{0AE45C58-62CC-4EBE-822D-9984E1AB6C8F}" destId="{7B9E6290-C3AA-4333-8E6B-0578A8CFA486}" srcOrd="7" destOrd="0" presId="urn:microsoft.com/office/officeart/2005/8/layout/list1"/>
    <dgm:cxn modelId="{3CFAC028-27F1-4C21-AB3A-9B87E2E19F51}" type="presParOf" srcId="{0AE45C58-62CC-4EBE-822D-9984E1AB6C8F}" destId="{7E3B8539-26AE-41EC-A727-1082AFCC24DA}" srcOrd="8" destOrd="0" presId="urn:microsoft.com/office/officeart/2005/8/layout/list1"/>
    <dgm:cxn modelId="{05CAD8D9-3C04-4DFA-8754-A528C59A9F9C}" type="presParOf" srcId="{7E3B8539-26AE-41EC-A727-1082AFCC24DA}" destId="{0080F8E8-963E-472A-B712-5BD5065DFD95}" srcOrd="0" destOrd="0" presId="urn:microsoft.com/office/officeart/2005/8/layout/list1"/>
    <dgm:cxn modelId="{C3E7B987-2827-4F9E-B9C8-D10EDD9D5B43}" type="presParOf" srcId="{7E3B8539-26AE-41EC-A727-1082AFCC24DA}" destId="{536C0598-EF88-4D31-AE78-6479842EEE07}" srcOrd="1" destOrd="0" presId="urn:microsoft.com/office/officeart/2005/8/layout/list1"/>
    <dgm:cxn modelId="{D21D2DDE-8097-41C6-A6BB-F605B7921092}" type="presParOf" srcId="{0AE45C58-62CC-4EBE-822D-9984E1AB6C8F}" destId="{2957DD59-E240-4ABD-ACC4-A1D839676FA8}" srcOrd="9" destOrd="0" presId="urn:microsoft.com/office/officeart/2005/8/layout/list1"/>
    <dgm:cxn modelId="{BF036402-65E3-4152-92DA-A6C5B6999257}" type="presParOf" srcId="{0AE45C58-62CC-4EBE-822D-9984E1AB6C8F}" destId="{40199EFD-4C4B-4EAD-9EDE-F2E5E8866B52}" srcOrd="10" destOrd="0" presId="urn:microsoft.com/office/officeart/2005/8/layout/list1"/>
    <dgm:cxn modelId="{10112D1E-8D6A-4022-B9BC-E7B3F3CF8BD1}" type="presParOf" srcId="{0AE45C58-62CC-4EBE-822D-9984E1AB6C8F}" destId="{90EF899D-BBC7-487B-908D-99296813A318}" srcOrd="11" destOrd="0" presId="urn:microsoft.com/office/officeart/2005/8/layout/list1"/>
    <dgm:cxn modelId="{BB361DF7-8A1D-4310-8E80-505077723EE0}" type="presParOf" srcId="{0AE45C58-62CC-4EBE-822D-9984E1AB6C8F}" destId="{04E31201-EF4F-42D0-A2FE-8916A471229E}" srcOrd="12" destOrd="0" presId="urn:microsoft.com/office/officeart/2005/8/layout/list1"/>
    <dgm:cxn modelId="{403C01E8-6FB5-41E4-A761-DB8B55442580}" type="presParOf" srcId="{04E31201-EF4F-42D0-A2FE-8916A471229E}" destId="{1A6E7486-2064-4A75-B5B6-7619573BE6A7}" srcOrd="0" destOrd="0" presId="urn:microsoft.com/office/officeart/2005/8/layout/list1"/>
    <dgm:cxn modelId="{B941D115-6C84-49ED-B3E1-A520BD3D5B62}" type="presParOf" srcId="{04E31201-EF4F-42D0-A2FE-8916A471229E}" destId="{62C4C70B-055B-4E7F-AF94-5B1E913C9210}" srcOrd="1" destOrd="0" presId="urn:microsoft.com/office/officeart/2005/8/layout/list1"/>
    <dgm:cxn modelId="{36AF9532-653D-4D2F-93A1-182E60E6E9E8}" type="presParOf" srcId="{0AE45C58-62CC-4EBE-822D-9984E1AB6C8F}" destId="{6EEDB0AF-1850-4F73-8A9C-85CA0353FE49}" srcOrd="13" destOrd="0" presId="urn:microsoft.com/office/officeart/2005/8/layout/list1"/>
    <dgm:cxn modelId="{0C9391F3-0F08-421F-95EA-28ED4EE3A0A9}" type="presParOf" srcId="{0AE45C58-62CC-4EBE-822D-9984E1AB6C8F}" destId="{165210B6-48A5-469E-96AA-912688BAC647}" srcOrd="14" destOrd="0" presId="urn:microsoft.com/office/officeart/2005/8/layout/list1"/>
    <dgm:cxn modelId="{F152DC6B-F1D5-4455-AFD8-DFC34F3BA708}" type="presParOf" srcId="{0AE45C58-62CC-4EBE-822D-9984E1AB6C8F}" destId="{89C686F0-0397-45A0-A7BF-8FE9DE4108F6}" srcOrd="15" destOrd="0" presId="urn:microsoft.com/office/officeart/2005/8/layout/list1"/>
    <dgm:cxn modelId="{5CAAF518-294D-446F-B151-13C003FFA98D}" type="presParOf" srcId="{0AE45C58-62CC-4EBE-822D-9984E1AB6C8F}" destId="{0CDC9BC8-8315-42A0-9A88-41F7D6AB7835}" srcOrd="16" destOrd="0" presId="urn:microsoft.com/office/officeart/2005/8/layout/list1"/>
    <dgm:cxn modelId="{18AA428E-9D6A-4D42-A3CD-D486BB373286}" type="presParOf" srcId="{0CDC9BC8-8315-42A0-9A88-41F7D6AB7835}" destId="{2DB01FBC-AC75-4BF5-8491-6FCF5682ECFC}" srcOrd="0" destOrd="0" presId="urn:microsoft.com/office/officeart/2005/8/layout/list1"/>
    <dgm:cxn modelId="{F917E0B5-BBA2-4C87-B6AE-F16C2BBAC225}" type="presParOf" srcId="{0CDC9BC8-8315-42A0-9A88-41F7D6AB7835}" destId="{DD6AA04F-3E47-46BF-996D-41633F9C559A}" srcOrd="1" destOrd="0" presId="urn:microsoft.com/office/officeart/2005/8/layout/list1"/>
    <dgm:cxn modelId="{1C335921-818E-4E51-84E0-BA73FD8FB1D3}" type="presParOf" srcId="{0AE45C58-62CC-4EBE-822D-9984E1AB6C8F}" destId="{D35CBF95-93BA-4974-BF13-8A38AC4AC2E0}" srcOrd="17" destOrd="0" presId="urn:microsoft.com/office/officeart/2005/8/layout/list1"/>
    <dgm:cxn modelId="{D6725621-79E4-4671-92E6-85B6E5E25192}" type="presParOf" srcId="{0AE45C58-62CC-4EBE-822D-9984E1AB6C8F}" destId="{67C4DCAC-226C-4FC5-92DA-092B92B86A3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B99C4-2A02-4D54-819F-F82218E3AB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63394C-2F5F-4A62-BB92-83B02B8BB4E6}">
      <dgm:prSet phldrT="[Text]"/>
      <dgm:spPr/>
      <dgm:t>
        <a:bodyPr/>
        <a:lstStyle/>
        <a:p>
          <a:r>
            <a:rPr lang="en-US" dirty="0" smtClean="0"/>
            <a:t>Relationship with the Student Org</a:t>
          </a:r>
          <a:endParaRPr lang="en-US" dirty="0"/>
        </a:p>
      </dgm:t>
    </dgm:pt>
    <dgm:pt modelId="{9CFA2531-E5C0-46DF-B063-288755B73C40}" type="parTrans" cxnId="{EDF9944C-108A-490C-884A-8FB05E489887}">
      <dgm:prSet/>
      <dgm:spPr/>
      <dgm:t>
        <a:bodyPr/>
        <a:lstStyle/>
        <a:p>
          <a:endParaRPr lang="en-US"/>
        </a:p>
      </dgm:t>
    </dgm:pt>
    <dgm:pt modelId="{3677F9A7-89F9-4F72-98E0-C38F65FE466C}" type="sibTrans" cxnId="{EDF9944C-108A-490C-884A-8FB05E489887}">
      <dgm:prSet/>
      <dgm:spPr/>
      <dgm:t>
        <a:bodyPr/>
        <a:lstStyle/>
        <a:p>
          <a:endParaRPr lang="en-US"/>
        </a:p>
      </dgm:t>
    </dgm:pt>
    <dgm:pt modelId="{A65B1829-2FC7-4FF3-A468-65164197ABA6}">
      <dgm:prSet phldrT="[Text]"/>
      <dgm:spPr/>
      <dgm:t>
        <a:bodyPr/>
        <a:lstStyle/>
        <a:p>
          <a:r>
            <a:rPr lang="en-US" dirty="0" smtClean="0"/>
            <a:t>Funding &amp; Other Support</a:t>
          </a:r>
          <a:endParaRPr lang="en-US" dirty="0"/>
        </a:p>
      </dgm:t>
    </dgm:pt>
    <dgm:pt modelId="{DB746CAE-C769-4F27-BDB6-91465BDC1D42}" type="parTrans" cxnId="{99B4FB90-4457-437D-9B1E-1DFCE2A3224D}">
      <dgm:prSet/>
      <dgm:spPr/>
      <dgm:t>
        <a:bodyPr/>
        <a:lstStyle/>
        <a:p>
          <a:endParaRPr lang="en-US"/>
        </a:p>
      </dgm:t>
    </dgm:pt>
    <dgm:pt modelId="{5BFF6367-3F15-4223-B8A6-CC85E172526E}" type="sibTrans" cxnId="{99B4FB90-4457-437D-9B1E-1DFCE2A3224D}">
      <dgm:prSet/>
      <dgm:spPr/>
      <dgm:t>
        <a:bodyPr/>
        <a:lstStyle/>
        <a:p>
          <a:endParaRPr lang="en-US"/>
        </a:p>
      </dgm:t>
    </dgm:pt>
    <dgm:pt modelId="{34E55F8E-9313-4B0C-ACB0-8B386472C2CF}">
      <dgm:prSet phldrT="[Text]"/>
      <dgm:spPr/>
      <dgm:t>
        <a:bodyPr/>
        <a:lstStyle/>
        <a:p>
          <a:r>
            <a:rPr lang="en-US" dirty="0" smtClean="0"/>
            <a:t>Planning, Oversight &amp; Approval</a:t>
          </a:r>
          <a:endParaRPr lang="en-US" dirty="0"/>
        </a:p>
      </dgm:t>
    </dgm:pt>
    <dgm:pt modelId="{2AD7A702-6A62-476D-911E-65285683C58B}" type="parTrans" cxnId="{BA929BCC-263E-4D45-A423-0F3A55091F35}">
      <dgm:prSet/>
      <dgm:spPr/>
      <dgm:t>
        <a:bodyPr/>
        <a:lstStyle/>
        <a:p>
          <a:endParaRPr lang="en-US"/>
        </a:p>
      </dgm:t>
    </dgm:pt>
    <dgm:pt modelId="{0D6C2770-733E-44FC-A7CA-B9C5385BCB8D}" type="sibTrans" cxnId="{BA929BCC-263E-4D45-A423-0F3A55091F35}">
      <dgm:prSet/>
      <dgm:spPr/>
      <dgm:t>
        <a:bodyPr/>
        <a:lstStyle/>
        <a:p>
          <a:endParaRPr lang="en-US"/>
        </a:p>
      </dgm:t>
    </dgm:pt>
    <dgm:pt modelId="{342117E1-6B9C-47CE-94CC-3D8A5F022068}">
      <dgm:prSet phldrT="[Text]"/>
      <dgm:spPr/>
      <dgm:t>
        <a:bodyPr/>
        <a:lstStyle/>
        <a:p>
          <a:r>
            <a:rPr lang="en-US" dirty="0" smtClean="0"/>
            <a:t>Location &amp; Travel</a:t>
          </a:r>
          <a:endParaRPr lang="en-US" dirty="0"/>
        </a:p>
      </dgm:t>
    </dgm:pt>
    <dgm:pt modelId="{D495716A-D9AF-42B8-90DC-447552B85CEB}" type="parTrans" cxnId="{019DF652-DC93-447A-B62B-ED0E400793FA}">
      <dgm:prSet/>
      <dgm:spPr/>
      <dgm:t>
        <a:bodyPr/>
        <a:lstStyle/>
        <a:p>
          <a:endParaRPr lang="en-US"/>
        </a:p>
      </dgm:t>
    </dgm:pt>
    <dgm:pt modelId="{DA9A46EF-A575-4408-9E09-760BA4DFA5A8}" type="sibTrans" cxnId="{019DF652-DC93-447A-B62B-ED0E400793FA}">
      <dgm:prSet/>
      <dgm:spPr/>
      <dgm:t>
        <a:bodyPr/>
        <a:lstStyle/>
        <a:p>
          <a:endParaRPr lang="en-US"/>
        </a:p>
      </dgm:t>
    </dgm:pt>
    <dgm:pt modelId="{0656E449-DA9A-483F-8CA8-6C610922E4D4}">
      <dgm:prSet phldrT="[Text]"/>
      <dgm:spPr/>
      <dgm:t>
        <a:bodyPr/>
        <a:lstStyle/>
        <a:p>
          <a:r>
            <a:rPr lang="en-US" dirty="0" smtClean="0"/>
            <a:t>Prior Knowledge</a:t>
          </a:r>
          <a:endParaRPr lang="en-US" dirty="0"/>
        </a:p>
      </dgm:t>
    </dgm:pt>
    <dgm:pt modelId="{6B02FB67-ADAB-4584-970B-C3DBD7657238}" type="parTrans" cxnId="{D3948899-40D8-48FB-8094-DBA661D400A1}">
      <dgm:prSet/>
      <dgm:spPr/>
      <dgm:t>
        <a:bodyPr/>
        <a:lstStyle/>
        <a:p>
          <a:endParaRPr lang="en-US"/>
        </a:p>
      </dgm:t>
    </dgm:pt>
    <dgm:pt modelId="{2CD3F33B-4B87-40F7-9F49-2AD59A7F2071}" type="sibTrans" cxnId="{D3948899-40D8-48FB-8094-DBA661D400A1}">
      <dgm:prSet/>
      <dgm:spPr/>
      <dgm:t>
        <a:bodyPr/>
        <a:lstStyle/>
        <a:p>
          <a:endParaRPr lang="en-US"/>
        </a:p>
      </dgm:t>
    </dgm:pt>
    <dgm:pt modelId="{DF90D75B-EEBF-42A3-B986-5C5FB7C1F04F}" type="pres">
      <dgm:prSet presAssocID="{541B99C4-2A02-4D54-819F-F82218E3AB79}" presName="diagram" presStyleCnt="0">
        <dgm:presLayoutVars>
          <dgm:dir/>
          <dgm:resizeHandles val="exact"/>
        </dgm:presLayoutVars>
      </dgm:prSet>
      <dgm:spPr/>
      <dgm:t>
        <a:bodyPr/>
        <a:lstStyle/>
        <a:p>
          <a:endParaRPr lang="en-US"/>
        </a:p>
      </dgm:t>
    </dgm:pt>
    <dgm:pt modelId="{814D8D14-338D-4317-9C7E-F615D9DBF8BD}" type="pres">
      <dgm:prSet presAssocID="{7563394C-2F5F-4A62-BB92-83B02B8BB4E6}" presName="node" presStyleLbl="node1" presStyleIdx="0" presStyleCnt="5">
        <dgm:presLayoutVars>
          <dgm:bulletEnabled val="1"/>
        </dgm:presLayoutVars>
      </dgm:prSet>
      <dgm:spPr/>
      <dgm:t>
        <a:bodyPr/>
        <a:lstStyle/>
        <a:p>
          <a:endParaRPr lang="en-US"/>
        </a:p>
      </dgm:t>
    </dgm:pt>
    <dgm:pt modelId="{5746C361-B843-4B34-B87D-C3C71FF820FE}" type="pres">
      <dgm:prSet presAssocID="{3677F9A7-89F9-4F72-98E0-C38F65FE466C}" presName="sibTrans" presStyleCnt="0"/>
      <dgm:spPr/>
    </dgm:pt>
    <dgm:pt modelId="{FB939A17-6C7E-4B21-9CFA-A0B3508B5938}" type="pres">
      <dgm:prSet presAssocID="{A65B1829-2FC7-4FF3-A468-65164197ABA6}" presName="node" presStyleLbl="node1" presStyleIdx="1" presStyleCnt="5">
        <dgm:presLayoutVars>
          <dgm:bulletEnabled val="1"/>
        </dgm:presLayoutVars>
      </dgm:prSet>
      <dgm:spPr/>
      <dgm:t>
        <a:bodyPr/>
        <a:lstStyle/>
        <a:p>
          <a:endParaRPr lang="en-US"/>
        </a:p>
      </dgm:t>
    </dgm:pt>
    <dgm:pt modelId="{03B43470-298D-44C3-82CD-81BE68EFD02F}" type="pres">
      <dgm:prSet presAssocID="{5BFF6367-3F15-4223-B8A6-CC85E172526E}" presName="sibTrans" presStyleCnt="0"/>
      <dgm:spPr/>
    </dgm:pt>
    <dgm:pt modelId="{6D89F6CA-47EE-4085-A065-242D2FA4E897}" type="pres">
      <dgm:prSet presAssocID="{34E55F8E-9313-4B0C-ACB0-8B386472C2CF}" presName="node" presStyleLbl="node1" presStyleIdx="2" presStyleCnt="5">
        <dgm:presLayoutVars>
          <dgm:bulletEnabled val="1"/>
        </dgm:presLayoutVars>
      </dgm:prSet>
      <dgm:spPr/>
      <dgm:t>
        <a:bodyPr/>
        <a:lstStyle/>
        <a:p>
          <a:endParaRPr lang="en-US"/>
        </a:p>
      </dgm:t>
    </dgm:pt>
    <dgm:pt modelId="{0441DAF4-6342-4160-BB17-DCB29B33F12F}" type="pres">
      <dgm:prSet presAssocID="{0D6C2770-733E-44FC-A7CA-B9C5385BCB8D}" presName="sibTrans" presStyleCnt="0"/>
      <dgm:spPr/>
    </dgm:pt>
    <dgm:pt modelId="{F012C61A-5ACC-4894-A1E1-4CC16BBCC354}" type="pres">
      <dgm:prSet presAssocID="{342117E1-6B9C-47CE-94CC-3D8A5F022068}" presName="node" presStyleLbl="node1" presStyleIdx="3" presStyleCnt="5">
        <dgm:presLayoutVars>
          <dgm:bulletEnabled val="1"/>
        </dgm:presLayoutVars>
      </dgm:prSet>
      <dgm:spPr/>
      <dgm:t>
        <a:bodyPr/>
        <a:lstStyle/>
        <a:p>
          <a:endParaRPr lang="en-US"/>
        </a:p>
      </dgm:t>
    </dgm:pt>
    <dgm:pt modelId="{09B3C9D1-1623-4C73-A80C-29FD659BB5C3}" type="pres">
      <dgm:prSet presAssocID="{DA9A46EF-A575-4408-9E09-760BA4DFA5A8}" presName="sibTrans" presStyleCnt="0"/>
      <dgm:spPr/>
    </dgm:pt>
    <dgm:pt modelId="{56B2B4D7-5182-4E34-9741-5BBE447EFEE4}" type="pres">
      <dgm:prSet presAssocID="{0656E449-DA9A-483F-8CA8-6C610922E4D4}" presName="node" presStyleLbl="node1" presStyleIdx="4" presStyleCnt="5">
        <dgm:presLayoutVars>
          <dgm:bulletEnabled val="1"/>
        </dgm:presLayoutVars>
      </dgm:prSet>
      <dgm:spPr/>
      <dgm:t>
        <a:bodyPr/>
        <a:lstStyle/>
        <a:p>
          <a:endParaRPr lang="en-US"/>
        </a:p>
      </dgm:t>
    </dgm:pt>
  </dgm:ptLst>
  <dgm:cxnLst>
    <dgm:cxn modelId="{208BC998-EFA5-49BC-95DD-EDC4CF086A31}" type="presOf" srcId="{342117E1-6B9C-47CE-94CC-3D8A5F022068}" destId="{F012C61A-5ACC-4894-A1E1-4CC16BBCC354}" srcOrd="0" destOrd="0" presId="urn:microsoft.com/office/officeart/2005/8/layout/default"/>
    <dgm:cxn modelId="{F6518ADB-DF51-4152-B2CD-6D50998F25AB}" type="presOf" srcId="{0656E449-DA9A-483F-8CA8-6C610922E4D4}" destId="{56B2B4D7-5182-4E34-9741-5BBE447EFEE4}" srcOrd="0" destOrd="0" presId="urn:microsoft.com/office/officeart/2005/8/layout/default"/>
    <dgm:cxn modelId="{BA929BCC-263E-4D45-A423-0F3A55091F35}" srcId="{541B99C4-2A02-4D54-819F-F82218E3AB79}" destId="{34E55F8E-9313-4B0C-ACB0-8B386472C2CF}" srcOrd="2" destOrd="0" parTransId="{2AD7A702-6A62-476D-911E-65285683C58B}" sibTransId="{0D6C2770-733E-44FC-A7CA-B9C5385BCB8D}"/>
    <dgm:cxn modelId="{FB9AB48C-CDAC-4839-9EB7-6E7FF400463C}" type="presOf" srcId="{A65B1829-2FC7-4FF3-A468-65164197ABA6}" destId="{FB939A17-6C7E-4B21-9CFA-A0B3508B5938}" srcOrd="0" destOrd="0" presId="urn:microsoft.com/office/officeart/2005/8/layout/default"/>
    <dgm:cxn modelId="{51844FAE-E616-43E0-88EA-BD5B221A976E}" type="presOf" srcId="{541B99C4-2A02-4D54-819F-F82218E3AB79}" destId="{DF90D75B-EEBF-42A3-B986-5C5FB7C1F04F}" srcOrd="0" destOrd="0" presId="urn:microsoft.com/office/officeart/2005/8/layout/default"/>
    <dgm:cxn modelId="{D3948899-40D8-48FB-8094-DBA661D400A1}" srcId="{541B99C4-2A02-4D54-819F-F82218E3AB79}" destId="{0656E449-DA9A-483F-8CA8-6C610922E4D4}" srcOrd="4" destOrd="0" parTransId="{6B02FB67-ADAB-4584-970B-C3DBD7657238}" sibTransId="{2CD3F33B-4B87-40F7-9F49-2AD59A7F2071}"/>
    <dgm:cxn modelId="{46815725-0E07-4B54-9B59-476E43564C8A}" type="presOf" srcId="{7563394C-2F5F-4A62-BB92-83B02B8BB4E6}" destId="{814D8D14-338D-4317-9C7E-F615D9DBF8BD}" srcOrd="0" destOrd="0" presId="urn:microsoft.com/office/officeart/2005/8/layout/default"/>
    <dgm:cxn modelId="{7158D6F3-9403-4566-8519-A29FF237D96C}" type="presOf" srcId="{34E55F8E-9313-4B0C-ACB0-8B386472C2CF}" destId="{6D89F6CA-47EE-4085-A065-242D2FA4E897}" srcOrd="0" destOrd="0" presId="urn:microsoft.com/office/officeart/2005/8/layout/default"/>
    <dgm:cxn modelId="{019DF652-DC93-447A-B62B-ED0E400793FA}" srcId="{541B99C4-2A02-4D54-819F-F82218E3AB79}" destId="{342117E1-6B9C-47CE-94CC-3D8A5F022068}" srcOrd="3" destOrd="0" parTransId="{D495716A-D9AF-42B8-90DC-447552B85CEB}" sibTransId="{DA9A46EF-A575-4408-9E09-760BA4DFA5A8}"/>
    <dgm:cxn modelId="{EDF9944C-108A-490C-884A-8FB05E489887}" srcId="{541B99C4-2A02-4D54-819F-F82218E3AB79}" destId="{7563394C-2F5F-4A62-BB92-83B02B8BB4E6}" srcOrd="0" destOrd="0" parTransId="{9CFA2531-E5C0-46DF-B063-288755B73C40}" sibTransId="{3677F9A7-89F9-4F72-98E0-C38F65FE466C}"/>
    <dgm:cxn modelId="{99B4FB90-4457-437D-9B1E-1DFCE2A3224D}" srcId="{541B99C4-2A02-4D54-819F-F82218E3AB79}" destId="{A65B1829-2FC7-4FF3-A468-65164197ABA6}" srcOrd="1" destOrd="0" parTransId="{DB746CAE-C769-4F27-BDB6-91465BDC1D42}" sibTransId="{5BFF6367-3F15-4223-B8A6-CC85E172526E}"/>
    <dgm:cxn modelId="{6F7C2B91-24B4-4106-9A86-338F7D03AB08}" type="presParOf" srcId="{DF90D75B-EEBF-42A3-B986-5C5FB7C1F04F}" destId="{814D8D14-338D-4317-9C7E-F615D9DBF8BD}" srcOrd="0" destOrd="0" presId="urn:microsoft.com/office/officeart/2005/8/layout/default"/>
    <dgm:cxn modelId="{990A7F37-AA4A-4FE7-AF52-ED8508A1EE46}" type="presParOf" srcId="{DF90D75B-EEBF-42A3-B986-5C5FB7C1F04F}" destId="{5746C361-B843-4B34-B87D-C3C71FF820FE}" srcOrd="1" destOrd="0" presId="urn:microsoft.com/office/officeart/2005/8/layout/default"/>
    <dgm:cxn modelId="{4EAE7130-55EB-4563-B748-4E59E8211B6C}" type="presParOf" srcId="{DF90D75B-EEBF-42A3-B986-5C5FB7C1F04F}" destId="{FB939A17-6C7E-4B21-9CFA-A0B3508B5938}" srcOrd="2" destOrd="0" presId="urn:microsoft.com/office/officeart/2005/8/layout/default"/>
    <dgm:cxn modelId="{7A7674AB-87BE-4F87-A5FF-9848FF419036}" type="presParOf" srcId="{DF90D75B-EEBF-42A3-B986-5C5FB7C1F04F}" destId="{03B43470-298D-44C3-82CD-81BE68EFD02F}" srcOrd="3" destOrd="0" presId="urn:microsoft.com/office/officeart/2005/8/layout/default"/>
    <dgm:cxn modelId="{4083E15A-712D-421F-9B7C-5B2BEC4C3DB7}" type="presParOf" srcId="{DF90D75B-EEBF-42A3-B986-5C5FB7C1F04F}" destId="{6D89F6CA-47EE-4085-A065-242D2FA4E897}" srcOrd="4" destOrd="0" presId="urn:microsoft.com/office/officeart/2005/8/layout/default"/>
    <dgm:cxn modelId="{83CEC1A7-72E4-4672-A9F0-A9791EF8996C}" type="presParOf" srcId="{DF90D75B-EEBF-42A3-B986-5C5FB7C1F04F}" destId="{0441DAF4-6342-4160-BB17-DCB29B33F12F}" srcOrd="5" destOrd="0" presId="urn:microsoft.com/office/officeart/2005/8/layout/default"/>
    <dgm:cxn modelId="{E37B2C56-2005-494D-BC1C-8AE91C2C0D50}" type="presParOf" srcId="{DF90D75B-EEBF-42A3-B986-5C5FB7C1F04F}" destId="{F012C61A-5ACC-4894-A1E1-4CC16BBCC354}" srcOrd="6" destOrd="0" presId="urn:microsoft.com/office/officeart/2005/8/layout/default"/>
    <dgm:cxn modelId="{0A900B4E-D899-46A2-A9F7-A6B58AA57EF5}" type="presParOf" srcId="{DF90D75B-EEBF-42A3-B986-5C5FB7C1F04F}" destId="{09B3C9D1-1623-4C73-A80C-29FD659BB5C3}" srcOrd="7" destOrd="0" presId="urn:microsoft.com/office/officeart/2005/8/layout/default"/>
    <dgm:cxn modelId="{AFC8B29F-FCF6-4235-931D-F50910327BB7}" type="presParOf" srcId="{DF90D75B-EEBF-42A3-B986-5C5FB7C1F04F}" destId="{56B2B4D7-5182-4E34-9741-5BBE447EFEE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918E4-678D-4505-AE13-36086C0EC12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A592242-E42D-46C4-92DF-4CA8B770BB62}">
      <dgm:prSet phldrT="[Text]"/>
      <dgm:spPr/>
      <dgm:t>
        <a:bodyPr/>
        <a:lstStyle/>
        <a:p>
          <a:r>
            <a:rPr lang="en-US" dirty="0" smtClean="0"/>
            <a:t>Sponsored</a:t>
          </a:r>
          <a:endParaRPr lang="en-US" dirty="0"/>
        </a:p>
      </dgm:t>
    </dgm:pt>
    <dgm:pt modelId="{BEA794E3-44F5-4AED-9DFB-9A7F4290037A}" type="parTrans" cxnId="{DCC921EF-DC0C-4D08-8BCB-604B0F637557}">
      <dgm:prSet/>
      <dgm:spPr/>
      <dgm:t>
        <a:bodyPr/>
        <a:lstStyle/>
        <a:p>
          <a:endParaRPr lang="en-US"/>
        </a:p>
      </dgm:t>
    </dgm:pt>
    <dgm:pt modelId="{A8D1EA99-79BF-4AA7-9FAF-826F4C8AC038}" type="sibTrans" cxnId="{DCC921EF-DC0C-4D08-8BCB-604B0F637557}">
      <dgm:prSet/>
      <dgm:spPr/>
      <dgm:t>
        <a:bodyPr/>
        <a:lstStyle/>
        <a:p>
          <a:endParaRPr lang="en-US"/>
        </a:p>
      </dgm:t>
    </dgm:pt>
    <dgm:pt modelId="{FE28CCF3-EA3A-4CFE-9CF8-5DAAB019203C}">
      <dgm:prSet phldrT="[Text]"/>
      <dgm:spPr/>
      <dgm:t>
        <a:bodyPr/>
        <a:lstStyle/>
        <a:p>
          <a:r>
            <a:rPr lang="en-US" dirty="0" smtClean="0"/>
            <a:t>Strongly aligned with mission</a:t>
          </a:r>
          <a:endParaRPr lang="en-US" dirty="0"/>
        </a:p>
      </dgm:t>
    </dgm:pt>
    <dgm:pt modelId="{F535744F-7F7D-4ACE-BC3E-AB40C723D464}" type="parTrans" cxnId="{B6076041-ECC3-4060-985E-22BFC62653A6}">
      <dgm:prSet/>
      <dgm:spPr/>
      <dgm:t>
        <a:bodyPr/>
        <a:lstStyle/>
        <a:p>
          <a:endParaRPr lang="en-US"/>
        </a:p>
      </dgm:t>
    </dgm:pt>
    <dgm:pt modelId="{5191EE76-1612-4E02-8663-CB42877E41DA}" type="sibTrans" cxnId="{B6076041-ECC3-4060-985E-22BFC62653A6}">
      <dgm:prSet/>
      <dgm:spPr/>
      <dgm:t>
        <a:bodyPr/>
        <a:lstStyle/>
        <a:p>
          <a:endParaRPr lang="en-US"/>
        </a:p>
      </dgm:t>
    </dgm:pt>
    <dgm:pt modelId="{1716EC44-0AA0-40A3-9523-1007BA63D3E8}">
      <dgm:prSet phldrT="[Text]"/>
      <dgm:spPr/>
      <dgm:t>
        <a:bodyPr/>
        <a:lstStyle/>
        <a:p>
          <a:r>
            <a:rPr lang="en-US" dirty="0" smtClean="0"/>
            <a:t>Advisor</a:t>
          </a:r>
          <a:endParaRPr lang="en-US" dirty="0"/>
        </a:p>
      </dgm:t>
    </dgm:pt>
    <dgm:pt modelId="{DCBF2135-9647-41E8-9B8A-C59D73355F43}" type="parTrans" cxnId="{C9254751-5DC4-41BF-91A6-124E7B16F1D7}">
      <dgm:prSet/>
      <dgm:spPr/>
      <dgm:t>
        <a:bodyPr/>
        <a:lstStyle/>
        <a:p>
          <a:endParaRPr lang="en-US"/>
        </a:p>
      </dgm:t>
    </dgm:pt>
    <dgm:pt modelId="{2BEC5F27-2AAE-488A-A979-22F3A1721C1D}" type="sibTrans" cxnId="{C9254751-5DC4-41BF-91A6-124E7B16F1D7}">
      <dgm:prSet/>
      <dgm:spPr/>
      <dgm:t>
        <a:bodyPr/>
        <a:lstStyle/>
        <a:p>
          <a:endParaRPr lang="en-US"/>
        </a:p>
      </dgm:t>
    </dgm:pt>
    <dgm:pt modelId="{1F5F744E-5017-4FE7-BBAC-1C6848C096BD}">
      <dgm:prSet phldrT="[Text]"/>
      <dgm:spPr/>
      <dgm:t>
        <a:bodyPr/>
        <a:lstStyle/>
        <a:p>
          <a:r>
            <a:rPr lang="en-US" dirty="0" smtClean="0"/>
            <a:t>Independent</a:t>
          </a:r>
          <a:endParaRPr lang="en-US" dirty="0"/>
        </a:p>
      </dgm:t>
    </dgm:pt>
    <dgm:pt modelId="{EB3518B4-CF8C-4760-B622-07A2DD78F9F8}" type="parTrans" cxnId="{D6305017-6B65-4CA4-845A-52D76C15361D}">
      <dgm:prSet/>
      <dgm:spPr/>
      <dgm:t>
        <a:bodyPr/>
        <a:lstStyle/>
        <a:p>
          <a:endParaRPr lang="en-US"/>
        </a:p>
      </dgm:t>
    </dgm:pt>
    <dgm:pt modelId="{89BE39E6-6797-49F8-96D8-014A75695D8E}" type="sibTrans" cxnId="{D6305017-6B65-4CA4-845A-52D76C15361D}">
      <dgm:prSet/>
      <dgm:spPr/>
      <dgm:t>
        <a:bodyPr/>
        <a:lstStyle/>
        <a:p>
          <a:endParaRPr lang="en-US"/>
        </a:p>
      </dgm:t>
    </dgm:pt>
    <dgm:pt modelId="{ACD6B2F5-105F-4A8A-B5A3-D583E1A80E1D}">
      <dgm:prSet phldrT="[Text]"/>
      <dgm:spPr/>
      <dgm:t>
        <a:bodyPr/>
        <a:lstStyle/>
        <a:p>
          <a:r>
            <a:rPr lang="en-US" dirty="0" smtClean="0"/>
            <a:t>Broadly supports institutional purpose, social, political or religious purposes</a:t>
          </a:r>
          <a:endParaRPr lang="en-US" dirty="0"/>
        </a:p>
      </dgm:t>
    </dgm:pt>
    <dgm:pt modelId="{0E88DA78-C8D0-4D52-9AD5-2734C4579C34}" type="parTrans" cxnId="{551902CC-2779-46E0-8268-9FF9EA61E2BA}">
      <dgm:prSet/>
      <dgm:spPr/>
      <dgm:t>
        <a:bodyPr/>
        <a:lstStyle/>
        <a:p>
          <a:endParaRPr lang="en-US"/>
        </a:p>
      </dgm:t>
    </dgm:pt>
    <dgm:pt modelId="{7F11F503-B1D9-4DA2-9477-3088B90B3ACE}" type="sibTrans" cxnId="{551902CC-2779-46E0-8268-9FF9EA61E2BA}">
      <dgm:prSet/>
      <dgm:spPr/>
      <dgm:t>
        <a:bodyPr/>
        <a:lstStyle/>
        <a:p>
          <a:endParaRPr lang="en-US"/>
        </a:p>
      </dgm:t>
    </dgm:pt>
    <dgm:pt modelId="{9D94A3C8-84C3-412B-956B-D2664D96DCE4}">
      <dgm:prSet phldrT="[Text]"/>
      <dgm:spPr/>
      <dgm:t>
        <a:bodyPr/>
        <a:lstStyle/>
        <a:p>
          <a:r>
            <a:rPr lang="en-US" dirty="0" smtClean="0"/>
            <a:t>Considered “arm’s length”</a:t>
          </a:r>
          <a:endParaRPr lang="en-US" dirty="0"/>
        </a:p>
      </dgm:t>
    </dgm:pt>
    <dgm:pt modelId="{A4E39E0F-C061-4071-9C81-1CD7B87D2EFB}" type="parTrans" cxnId="{7493E3FE-6B9B-479B-8071-EF3A86779B80}">
      <dgm:prSet/>
      <dgm:spPr/>
      <dgm:t>
        <a:bodyPr/>
        <a:lstStyle/>
        <a:p>
          <a:endParaRPr lang="en-US"/>
        </a:p>
      </dgm:t>
    </dgm:pt>
    <dgm:pt modelId="{EFE0B44C-C147-4754-A431-F2427757ED5D}" type="sibTrans" cxnId="{7493E3FE-6B9B-479B-8071-EF3A86779B80}">
      <dgm:prSet/>
      <dgm:spPr/>
      <dgm:t>
        <a:bodyPr/>
        <a:lstStyle/>
        <a:p>
          <a:endParaRPr lang="en-US"/>
        </a:p>
      </dgm:t>
    </dgm:pt>
    <dgm:pt modelId="{237A885F-3CD4-462B-9F7F-F0C1B2B5C4A2}">
      <dgm:prSet phldrT="[Text]"/>
      <dgm:spPr/>
      <dgm:t>
        <a:bodyPr/>
        <a:lstStyle/>
        <a:p>
          <a:r>
            <a:rPr lang="en-US" dirty="0" smtClean="0"/>
            <a:t>Unorganized</a:t>
          </a:r>
          <a:endParaRPr lang="en-US" dirty="0"/>
        </a:p>
      </dgm:t>
    </dgm:pt>
    <dgm:pt modelId="{45963BDB-D311-40D3-BAA3-4910A0D90DC9}" type="parTrans" cxnId="{D417E07E-B252-431A-B6DF-A8644700B43F}">
      <dgm:prSet/>
      <dgm:spPr/>
      <dgm:t>
        <a:bodyPr/>
        <a:lstStyle/>
        <a:p>
          <a:endParaRPr lang="en-US"/>
        </a:p>
      </dgm:t>
    </dgm:pt>
    <dgm:pt modelId="{92A6683E-861B-4153-B532-4C996C7AE5CF}" type="sibTrans" cxnId="{D417E07E-B252-431A-B6DF-A8644700B43F}">
      <dgm:prSet/>
      <dgm:spPr/>
      <dgm:t>
        <a:bodyPr/>
        <a:lstStyle/>
        <a:p>
          <a:endParaRPr lang="en-US"/>
        </a:p>
      </dgm:t>
    </dgm:pt>
    <dgm:pt modelId="{322D52EE-27F4-428E-8063-8FF926F30414}">
      <dgm:prSet phldrT="[Text]"/>
      <dgm:spPr/>
      <dgm:t>
        <a:bodyPr/>
        <a:lstStyle/>
        <a:p>
          <a:r>
            <a:rPr lang="en-US" dirty="0" smtClean="0"/>
            <a:t>Not affiliated with institution</a:t>
          </a:r>
          <a:endParaRPr lang="en-US" dirty="0"/>
        </a:p>
      </dgm:t>
    </dgm:pt>
    <dgm:pt modelId="{92C3407D-2590-41F2-BC4D-5F7FB1F17F4D}" type="parTrans" cxnId="{24DED4C0-604F-49C7-BABB-E756AACC0487}">
      <dgm:prSet/>
      <dgm:spPr/>
      <dgm:t>
        <a:bodyPr/>
        <a:lstStyle/>
        <a:p>
          <a:endParaRPr lang="en-US"/>
        </a:p>
      </dgm:t>
    </dgm:pt>
    <dgm:pt modelId="{47588CEC-D22E-4F77-8783-B4237E980D5E}" type="sibTrans" cxnId="{24DED4C0-604F-49C7-BABB-E756AACC0487}">
      <dgm:prSet/>
      <dgm:spPr/>
      <dgm:t>
        <a:bodyPr/>
        <a:lstStyle/>
        <a:p>
          <a:endParaRPr lang="en-US"/>
        </a:p>
      </dgm:t>
    </dgm:pt>
    <dgm:pt modelId="{7A9D0456-DA61-4DBA-97D3-D2E01ACA6D7A}">
      <dgm:prSet phldrT="[Text]"/>
      <dgm:spPr/>
      <dgm:t>
        <a:bodyPr/>
        <a:lstStyle/>
        <a:p>
          <a:r>
            <a:rPr lang="en-US" dirty="0" smtClean="0"/>
            <a:t>Cannot use institution name and logo, watch for use of name and logo without permission</a:t>
          </a:r>
          <a:endParaRPr lang="en-US" dirty="0"/>
        </a:p>
      </dgm:t>
    </dgm:pt>
    <dgm:pt modelId="{8DC8AED0-95BC-4F01-B23D-5C27837229CE}" type="parTrans" cxnId="{BC1BB936-B668-4D85-9728-AECB04BEEAE7}">
      <dgm:prSet/>
      <dgm:spPr/>
      <dgm:t>
        <a:bodyPr/>
        <a:lstStyle/>
        <a:p>
          <a:endParaRPr lang="en-US"/>
        </a:p>
      </dgm:t>
    </dgm:pt>
    <dgm:pt modelId="{06A293B7-574E-4DC6-9EC0-259C08940622}" type="sibTrans" cxnId="{BC1BB936-B668-4D85-9728-AECB04BEEAE7}">
      <dgm:prSet/>
      <dgm:spPr/>
      <dgm:t>
        <a:bodyPr/>
        <a:lstStyle/>
        <a:p>
          <a:endParaRPr lang="en-US"/>
        </a:p>
      </dgm:t>
    </dgm:pt>
    <dgm:pt modelId="{45A97A3C-B1F8-47E0-8F50-AE2B2BCC4FFA}">
      <dgm:prSet phldrT="[Text]"/>
      <dgm:spPr/>
      <dgm:t>
        <a:bodyPr/>
        <a:lstStyle/>
        <a:p>
          <a:r>
            <a:rPr lang="en-US" dirty="0" smtClean="0"/>
            <a:t>Members in good standing</a:t>
          </a:r>
          <a:endParaRPr lang="en-US" dirty="0"/>
        </a:p>
      </dgm:t>
    </dgm:pt>
    <dgm:pt modelId="{B178C8A7-5B94-471E-9FB0-1A099CEBDB26}" type="parTrans" cxnId="{B02400D8-2E3F-4FD4-AC0C-63E828D34479}">
      <dgm:prSet/>
      <dgm:spPr/>
      <dgm:t>
        <a:bodyPr/>
        <a:lstStyle/>
        <a:p>
          <a:endParaRPr lang="en-US"/>
        </a:p>
      </dgm:t>
    </dgm:pt>
    <dgm:pt modelId="{6241435F-6559-4005-941D-1DBA0A76D3DC}" type="sibTrans" cxnId="{B02400D8-2E3F-4FD4-AC0C-63E828D34479}">
      <dgm:prSet/>
      <dgm:spPr/>
      <dgm:t>
        <a:bodyPr/>
        <a:lstStyle/>
        <a:p>
          <a:endParaRPr lang="en-US"/>
        </a:p>
      </dgm:t>
    </dgm:pt>
    <dgm:pt modelId="{9914E74C-2DF1-464D-BA51-C08F9BD518DF}">
      <dgm:prSet phldrT="[Text]"/>
      <dgm:spPr/>
      <dgm:t>
        <a:bodyPr/>
        <a:lstStyle/>
        <a:p>
          <a:r>
            <a:rPr lang="en-US" dirty="0" smtClean="0"/>
            <a:t>Institution funded</a:t>
          </a:r>
          <a:endParaRPr lang="en-US" dirty="0"/>
        </a:p>
      </dgm:t>
    </dgm:pt>
    <dgm:pt modelId="{CF572308-F20E-455F-840D-E6B1CDE8C179}" type="parTrans" cxnId="{6CDF5C10-7106-465E-B56D-E6DE3C9933B6}">
      <dgm:prSet/>
      <dgm:spPr/>
      <dgm:t>
        <a:bodyPr/>
        <a:lstStyle/>
        <a:p>
          <a:endParaRPr lang="en-US"/>
        </a:p>
      </dgm:t>
    </dgm:pt>
    <dgm:pt modelId="{62C69045-4A2C-4B1C-8927-7FA430EC2015}" type="sibTrans" cxnId="{6CDF5C10-7106-465E-B56D-E6DE3C9933B6}">
      <dgm:prSet/>
      <dgm:spPr/>
      <dgm:t>
        <a:bodyPr/>
        <a:lstStyle/>
        <a:p>
          <a:endParaRPr lang="en-US"/>
        </a:p>
      </dgm:t>
    </dgm:pt>
    <dgm:pt modelId="{3A5832BA-CA82-4CB2-B37E-1446B16F4F27}">
      <dgm:prSet phldrT="[Text]"/>
      <dgm:spPr/>
      <dgm:t>
        <a:bodyPr/>
        <a:lstStyle/>
        <a:p>
          <a:r>
            <a:rPr lang="en-US" dirty="0" smtClean="0"/>
            <a:t>Use institution name and logo</a:t>
          </a:r>
          <a:endParaRPr lang="en-US" dirty="0"/>
        </a:p>
      </dgm:t>
    </dgm:pt>
    <dgm:pt modelId="{854D289E-C451-4125-98AF-65B5A93B921D}" type="parTrans" cxnId="{F6F7C761-8EAE-4C98-A43D-54E7BB82AAA1}">
      <dgm:prSet/>
      <dgm:spPr/>
      <dgm:t>
        <a:bodyPr/>
        <a:lstStyle/>
        <a:p>
          <a:endParaRPr lang="en-US"/>
        </a:p>
      </dgm:t>
    </dgm:pt>
    <dgm:pt modelId="{C205FCA1-64DA-4869-B485-D2BBE36FE127}" type="sibTrans" cxnId="{F6F7C761-8EAE-4C98-A43D-54E7BB82AAA1}">
      <dgm:prSet/>
      <dgm:spPr/>
      <dgm:t>
        <a:bodyPr/>
        <a:lstStyle/>
        <a:p>
          <a:endParaRPr lang="en-US"/>
        </a:p>
      </dgm:t>
    </dgm:pt>
    <dgm:pt modelId="{25B7CD22-DB8F-4CD1-8C93-62F26B4C8A0B}">
      <dgm:prSet phldrT="[Text]"/>
      <dgm:spPr/>
      <dgm:t>
        <a:bodyPr/>
        <a:lstStyle/>
        <a:p>
          <a:r>
            <a:rPr lang="en-US" dirty="0" smtClean="0"/>
            <a:t>May be included in GL coverage</a:t>
          </a:r>
          <a:endParaRPr lang="en-US" dirty="0"/>
        </a:p>
      </dgm:t>
    </dgm:pt>
    <dgm:pt modelId="{9D90F5B9-A9E9-4073-9827-D5FF4A8240E0}" type="parTrans" cxnId="{46E7751A-4C22-4785-8147-F1B8FC71D8B4}">
      <dgm:prSet/>
      <dgm:spPr/>
      <dgm:t>
        <a:bodyPr/>
        <a:lstStyle/>
        <a:p>
          <a:endParaRPr lang="en-US"/>
        </a:p>
      </dgm:t>
    </dgm:pt>
    <dgm:pt modelId="{452DA06F-97FD-453A-96B9-D5F4365F33B5}" type="sibTrans" cxnId="{46E7751A-4C22-4785-8147-F1B8FC71D8B4}">
      <dgm:prSet/>
      <dgm:spPr/>
      <dgm:t>
        <a:bodyPr/>
        <a:lstStyle/>
        <a:p>
          <a:endParaRPr lang="en-US"/>
        </a:p>
      </dgm:t>
    </dgm:pt>
    <dgm:pt modelId="{787D44B6-D83E-4296-940B-FDBFE51C4334}">
      <dgm:prSet phldrT="[Text]"/>
      <dgm:spPr/>
      <dgm:t>
        <a:bodyPr/>
        <a:lstStyle/>
        <a:p>
          <a:r>
            <a:rPr lang="en-US" dirty="0" smtClean="0"/>
            <a:t>Consider risk level when deciding to recognize</a:t>
          </a:r>
          <a:endParaRPr lang="en-US" dirty="0"/>
        </a:p>
      </dgm:t>
    </dgm:pt>
    <dgm:pt modelId="{504C3767-763E-48D9-B313-B060F3F2C85C}" type="parTrans" cxnId="{27DFB2B1-0432-4426-8023-D6A866AA1BE3}">
      <dgm:prSet/>
      <dgm:spPr/>
      <dgm:t>
        <a:bodyPr/>
        <a:lstStyle/>
        <a:p>
          <a:endParaRPr lang="en-US"/>
        </a:p>
      </dgm:t>
    </dgm:pt>
    <dgm:pt modelId="{F70CD28C-4E18-434D-8B2E-E2A6E4F69D76}" type="sibTrans" cxnId="{27DFB2B1-0432-4426-8023-D6A866AA1BE3}">
      <dgm:prSet/>
      <dgm:spPr/>
      <dgm:t>
        <a:bodyPr/>
        <a:lstStyle/>
        <a:p>
          <a:endParaRPr lang="en-US"/>
        </a:p>
      </dgm:t>
    </dgm:pt>
    <dgm:pt modelId="{82E35B32-45C3-4026-83DE-C0225B8716BD}">
      <dgm:prSet phldrT="[Text]"/>
      <dgm:spPr/>
      <dgm:t>
        <a:bodyPr/>
        <a:lstStyle/>
        <a:p>
          <a:r>
            <a:rPr lang="en-US" dirty="0" smtClean="0"/>
            <a:t>Most in good standing</a:t>
          </a:r>
          <a:endParaRPr lang="en-US" dirty="0"/>
        </a:p>
      </dgm:t>
    </dgm:pt>
    <dgm:pt modelId="{E9C51FAE-BB33-43F4-B64B-4C9A64CD0268}" type="parTrans" cxnId="{5491C895-5596-4919-A3D0-229EF266212F}">
      <dgm:prSet/>
      <dgm:spPr/>
      <dgm:t>
        <a:bodyPr/>
        <a:lstStyle/>
        <a:p>
          <a:endParaRPr lang="en-US"/>
        </a:p>
      </dgm:t>
    </dgm:pt>
    <dgm:pt modelId="{BB5962F1-0429-4B4E-A56F-F0D14BBE30FE}" type="sibTrans" cxnId="{5491C895-5596-4919-A3D0-229EF266212F}">
      <dgm:prSet/>
      <dgm:spPr/>
      <dgm:t>
        <a:bodyPr/>
        <a:lstStyle/>
        <a:p>
          <a:endParaRPr lang="en-US"/>
        </a:p>
      </dgm:t>
    </dgm:pt>
    <dgm:pt modelId="{C3A07012-4955-46F9-8016-2FEB7986AC2D}">
      <dgm:prSet phldrT="[Text]"/>
      <dgm:spPr/>
      <dgm:t>
        <a:bodyPr/>
        <a:lstStyle/>
        <a:p>
          <a:r>
            <a:rPr lang="en-US" dirty="0" smtClean="0"/>
            <a:t>Limitations on insurance</a:t>
          </a:r>
          <a:endParaRPr lang="en-US" dirty="0"/>
        </a:p>
      </dgm:t>
    </dgm:pt>
    <dgm:pt modelId="{062A1BD1-0C7C-401B-BE61-50F36EF0FD61}" type="parTrans" cxnId="{96814A10-0E92-4577-A1EF-1430EE60696A}">
      <dgm:prSet/>
      <dgm:spPr/>
      <dgm:t>
        <a:bodyPr/>
        <a:lstStyle/>
        <a:p>
          <a:endParaRPr lang="en-US"/>
        </a:p>
      </dgm:t>
    </dgm:pt>
    <dgm:pt modelId="{BEC5E631-FAB1-4B4F-971C-706FE6235E16}" type="sibTrans" cxnId="{96814A10-0E92-4577-A1EF-1430EE60696A}">
      <dgm:prSet/>
      <dgm:spPr/>
      <dgm:t>
        <a:bodyPr/>
        <a:lstStyle/>
        <a:p>
          <a:endParaRPr lang="en-US"/>
        </a:p>
      </dgm:t>
    </dgm:pt>
    <dgm:pt modelId="{B0470D73-EDD6-44E0-B91A-F39B7FD9E423}">
      <dgm:prSet phldrT="[Text]"/>
      <dgm:spPr/>
      <dgm:t>
        <a:bodyPr/>
        <a:lstStyle/>
        <a:p>
          <a:r>
            <a:rPr lang="en-US" dirty="0" smtClean="0"/>
            <a:t>May have Advisor</a:t>
          </a:r>
          <a:endParaRPr lang="en-US" dirty="0"/>
        </a:p>
      </dgm:t>
    </dgm:pt>
    <dgm:pt modelId="{86825B38-7FAA-444C-9F14-CF4250D63672}" type="parTrans" cxnId="{2CAD5053-FC87-438B-B835-E247A84AF124}">
      <dgm:prSet/>
      <dgm:spPr/>
      <dgm:t>
        <a:bodyPr/>
        <a:lstStyle/>
        <a:p>
          <a:endParaRPr lang="en-US"/>
        </a:p>
      </dgm:t>
    </dgm:pt>
    <dgm:pt modelId="{C29CC0E4-691F-49D1-8677-744FA6E966FB}" type="sibTrans" cxnId="{2CAD5053-FC87-438B-B835-E247A84AF124}">
      <dgm:prSet/>
      <dgm:spPr/>
      <dgm:t>
        <a:bodyPr/>
        <a:lstStyle/>
        <a:p>
          <a:endParaRPr lang="en-US"/>
        </a:p>
      </dgm:t>
    </dgm:pt>
    <dgm:pt modelId="{FA36188E-2FFF-4E2F-B7D5-5394F7EDBE62}">
      <dgm:prSet phldrT="[Text]"/>
      <dgm:spPr/>
      <dgm:t>
        <a:bodyPr/>
        <a:lstStyle/>
        <a:p>
          <a:r>
            <a:rPr lang="en-US" dirty="0" smtClean="0"/>
            <a:t>Limited funding</a:t>
          </a:r>
          <a:endParaRPr lang="en-US" dirty="0"/>
        </a:p>
      </dgm:t>
    </dgm:pt>
    <dgm:pt modelId="{9BDE26D1-1E0F-41B9-928C-42A6C424CEEF}" type="parTrans" cxnId="{AD860215-E60F-4FEB-AA95-0F54C01DC89B}">
      <dgm:prSet/>
      <dgm:spPr/>
      <dgm:t>
        <a:bodyPr/>
        <a:lstStyle/>
        <a:p>
          <a:endParaRPr lang="en-US"/>
        </a:p>
      </dgm:t>
    </dgm:pt>
    <dgm:pt modelId="{6651643A-C22E-423D-8D55-550617C61C2C}" type="sibTrans" cxnId="{AD860215-E60F-4FEB-AA95-0F54C01DC89B}">
      <dgm:prSet/>
      <dgm:spPr/>
      <dgm:t>
        <a:bodyPr/>
        <a:lstStyle/>
        <a:p>
          <a:endParaRPr lang="en-US"/>
        </a:p>
      </dgm:t>
    </dgm:pt>
    <dgm:pt modelId="{2D40EE50-6F75-4C5B-9187-B1FF8349D448}">
      <dgm:prSet phldrT="[Text]"/>
      <dgm:spPr/>
      <dgm:t>
        <a:bodyPr/>
        <a:lstStyle/>
        <a:p>
          <a:r>
            <a:rPr lang="en-US" dirty="0" smtClean="0"/>
            <a:t>Limited use of institution name and logo</a:t>
          </a:r>
          <a:endParaRPr lang="en-US" dirty="0"/>
        </a:p>
      </dgm:t>
    </dgm:pt>
    <dgm:pt modelId="{32C9CCA9-37C3-4B9E-8199-850A007584D5}" type="parTrans" cxnId="{08AFF18C-41B8-4108-B00E-AD1A1445E057}">
      <dgm:prSet/>
      <dgm:spPr/>
      <dgm:t>
        <a:bodyPr/>
        <a:lstStyle/>
        <a:p>
          <a:endParaRPr lang="en-US"/>
        </a:p>
      </dgm:t>
    </dgm:pt>
    <dgm:pt modelId="{AB98B9BB-58DA-412A-9E01-97F4492A94A2}" type="sibTrans" cxnId="{08AFF18C-41B8-4108-B00E-AD1A1445E057}">
      <dgm:prSet/>
      <dgm:spPr/>
      <dgm:t>
        <a:bodyPr/>
        <a:lstStyle/>
        <a:p>
          <a:endParaRPr lang="en-US"/>
        </a:p>
      </dgm:t>
    </dgm:pt>
    <dgm:pt modelId="{FEA27C96-E62B-46F1-B924-8676E0B278AE}">
      <dgm:prSet phldrT="[Text]"/>
      <dgm:spPr/>
      <dgm:t>
        <a:bodyPr/>
        <a:lstStyle/>
        <a:p>
          <a:r>
            <a:rPr lang="en-US" dirty="0" smtClean="0"/>
            <a:t>Institution should consider having a policy on unrepresented student groups</a:t>
          </a:r>
          <a:endParaRPr lang="en-US" dirty="0"/>
        </a:p>
      </dgm:t>
    </dgm:pt>
    <dgm:pt modelId="{F672E4AB-5F80-43C4-A8CC-562F9A66A7EE}" type="parTrans" cxnId="{1433ED25-407F-48D9-8CC8-11F0DB5C731B}">
      <dgm:prSet/>
      <dgm:spPr/>
      <dgm:t>
        <a:bodyPr/>
        <a:lstStyle/>
        <a:p>
          <a:endParaRPr lang="en-US"/>
        </a:p>
      </dgm:t>
    </dgm:pt>
    <dgm:pt modelId="{20307681-F984-4366-AB0F-26BBE59B2454}" type="sibTrans" cxnId="{1433ED25-407F-48D9-8CC8-11F0DB5C731B}">
      <dgm:prSet/>
      <dgm:spPr/>
      <dgm:t>
        <a:bodyPr/>
        <a:lstStyle/>
        <a:p>
          <a:endParaRPr lang="en-US"/>
        </a:p>
      </dgm:t>
    </dgm:pt>
    <dgm:pt modelId="{81DABD37-FB3A-4F23-846B-A3F51A8C1265}" type="pres">
      <dgm:prSet presAssocID="{0CD918E4-678D-4505-AE13-36086C0EC129}" presName="Name0" presStyleCnt="0">
        <dgm:presLayoutVars>
          <dgm:dir/>
          <dgm:animLvl val="lvl"/>
          <dgm:resizeHandles val="exact"/>
        </dgm:presLayoutVars>
      </dgm:prSet>
      <dgm:spPr/>
      <dgm:t>
        <a:bodyPr/>
        <a:lstStyle/>
        <a:p>
          <a:endParaRPr lang="en-US"/>
        </a:p>
      </dgm:t>
    </dgm:pt>
    <dgm:pt modelId="{3D61EDBA-FC5F-4604-9E2F-E22D552070C8}" type="pres">
      <dgm:prSet presAssocID="{9A592242-E42D-46C4-92DF-4CA8B770BB62}" presName="composite" presStyleCnt="0"/>
      <dgm:spPr/>
    </dgm:pt>
    <dgm:pt modelId="{58049030-DF53-415A-8C2C-B5ADDE2EA41F}" type="pres">
      <dgm:prSet presAssocID="{9A592242-E42D-46C4-92DF-4CA8B770BB62}" presName="parTx" presStyleLbl="alignNode1" presStyleIdx="0" presStyleCnt="3">
        <dgm:presLayoutVars>
          <dgm:chMax val="0"/>
          <dgm:chPref val="0"/>
          <dgm:bulletEnabled val="1"/>
        </dgm:presLayoutVars>
      </dgm:prSet>
      <dgm:spPr/>
      <dgm:t>
        <a:bodyPr/>
        <a:lstStyle/>
        <a:p>
          <a:endParaRPr lang="en-US"/>
        </a:p>
      </dgm:t>
    </dgm:pt>
    <dgm:pt modelId="{C9C7C0A6-E79C-4574-AC16-5BCAF686010B}" type="pres">
      <dgm:prSet presAssocID="{9A592242-E42D-46C4-92DF-4CA8B770BB62}" presName="desTx" presStyleLbl="alignAccFollowNode1" presStyleIdx="0" presStyleCnt="3" custLinFactNeighborX="-938" custLinFactNeighborY="1931">
        <dgm:presLayoutVars>
          <dgm:bulletEnabled val="1"/>
        </dgm:presLayoutVars>
      </dgm:prSet>
      <dgm:spPr/>
      <dgm:t>
        <a:bodyPr/>
        <a:lstStyle/>
        <a:p>
          <a:endParaRPr lang="en-US"/>
        </a:p>
      </dgm:t>
    </dgm:pt>
    <dgm:pt modelId="{3F16FFA3-9271-40A0-B885-D7D197D08E62}" type="pres">
      <dgm:prSet presAssocID="{A8D1EA99-79BF-4AA7-9FAF-826F4C8AC038}" presName="space" presStyleCnt="0"/>
      <dgm:spPr/>
    </dgm:pt>
    <dgm:pt modelId="{45EAF727-48D2-4F7F-9CBA-11BD94012919}" type="pres">
      <dgm:prSet presAssocID="{1F5F744E-5017-4FE7-BBAC-1C6848C096BD}" presName="composite" presStyleCnt="0"/>
      <dgm:spPr/>
    </dgm:pt>
    <dgm:pt modelId="{2BB1CBFC-B343-4D5B-A2BE-FE7CA9BD231A}" type="pres">
      <dgm:prSet presAssocID="{1F5F744E-5017-4FE7-BBAC-1C6848C096BD}" presName="parTx" presStyleLbl="alignNode1" presStyleIdx="1" presStyleCnt="3">
        <dgm:presLayoutVars>
          <dgm:chMax val="0"/>
          <dgm:chPref val="0"/>
          <dgm:bulletEnabled val="1"/>
        </dgm:presLayoutVars>
      </dgm:prSet>
      <dgm:spPr/>
      <dgm:t>
        <a:bodyPr/>
        <a:lstStyle/>
        <a:p>
          <a:endParaRPr lang="en-US"/>
        </a:p>
      </dgm:t>
    </dgm:pt>
    <dgm:pt modelId="{BF1DEF14-AFA3-47E6-BAAE-F42FF53AC730}" type="pres">
      <dgm:prSet presAssocID="{1F5F744E-5017-4FE7-BBAC-1C6848C096BD}" presName="desTx" presStyleLbl="alignAccFollowNode1" presStyleIdx="1" presStyleCnt="3">
        <dgm:presLayoutVars>
          <dgm:bulletEnabled val="1"/>
        </dgm:presLayoutVars>
      </dgm:prSet>
      <dgm:spPr/>
      <dgm:t>
        <a:bodyPr/>
        <a:lstStyle/>
        <a:p>
          <a:endParaRPr lang="en-US"/>
        </a:p>
      </dgm:t>
    </dgm:pt>
    <dgm:pt modelId="{E5437551-B9E3-4586-9D69-756FC08B48FA}" type="pres">
      <dgm:prSet presAssocID="{89BE39E6-6797-49F8-96D8-014A75695D8E}" presName="space" presStyleCnt="0"/>
      <dgm:spPr/>
    </dgm:pt>
    <dgm:pt modelId="{FF5F3AC4-6070-4131-BCDE-5F9E99C65559}" type="pres">
      <dgm:prSet presAssocID="{237A885F-3CD4-462B-9F7F-F0C1B2B5C4A2}" presName="composite" presStyleCnt="0"/>
      <dgm:spPr/>
    </dgm:pt>
    <dgm:pt modelId="{1B5471D8-18D6-4C03-A8DE-552D20C4D423}" type="pres">
      <dgm:prSet presAssocID="{237A885F-3CD4-462B-9F7F-F0C1B2B5C4A2}" presName="parTx" presStyleLbl="alignNode1" presStyleIdx="2" presStyleCnt="3">
        <dgm:presLayoutVars>
          <dgm:chMax val="0"/>
          <dgm:chPref val="0"/>
          <dgm:bulletEnabled val="1"/>
        </dgm:presLayoutVars>
      </dgm:prSet>
      <dgm:spPr/>
      <dgm:t>
        <a:bodyPr/>
        <a:lstStyle/>
        <a:p>
          <a:endParaRPr lang="en-US"/>
        </a:p>
      </dgm:t>
    </dgm:pt>
    <dgm:pt modelId="{6088122C-3C53-4AEF-8451-E454163DAC99}" type="pres">
      <dgm:prSet presAssocID="{237A885F-3CD4-462B-9F7F-F0C1B2B5C4A2}" presName="desTx" presStyleLbl="alignAccFollowNode1" presStyleIdx="2" presStyleCnt="3">
        <dgm:presLayoutVars>
          <dgm:bulletEnabled val="1"/>
        </dgm:presLayoutVars>
      </dgm:prSet>
      <dgm:spPr/>
      <dgm:t>
        <a:bodyPr/>
        <a:lstStyle/>
        <a:p>
          <a:endParaRPr lang="en-US"/>
        </a:p>
      </dgm:t>
    </dgm:pt>
  </dgm:ptLst>
  <dgm:cxnLst>
    <dgm:cxn modelId="{96814A10-0E92-4577-A1EF-1430EE60696A}" srcId="{1F5F744E-5017-4FE7-BBAC-1C6848C096BD}" destId="{C3A07012-4955-46F9-8016-2FEB7986AC2D}" srcOrd="7" destOrd="0" parTransId="{062A1BD1-0C7C-401B-BE61-50F36EF0FD61}" sibTransId="{BEC5E631-FAB1-4B4F-971C-706FE6235E16}"/>
    <dgm:cxn modelId="{B6076041-ECC3-4060-985E-22BFC62653A6}" srcId="{9A592242-E42D-46C4-92DF-4CA8B770BB62}" destId="{FE28CCF3-EA3A-4CFE-9CF8-5DAAB019203C}" srcOrd="0" destOrd="0" parTransId="{F535744F-7F7D-4ACE-BC3E-AB40C723D464}" sibTransId="{5191EE76-1612-4E02-8663-CB42877E41DA}"/>
    <dgm:cxn modelId="{75BADE98-56CB-4BD7-819B-D99A98CB517C}" type="presOf" srcId="{9914E74C-2DF1-464D-BA51-C08F9BD518DF}" destId="{C9C7C0A6-E79C-4574-AC16-5BCAF686010B}" srcOrd="0" destOrd="3" presId="urn:microsoft.com/office/officeart/2005/8/layout/hList1"/>
    <dgm:cxn modelId="{7493E3FE-6B9B-479B-8071-EF3A86779B80}" srcId="{1F5F744E-5017-4FE7-BBAC-1C6848C096BD}" destId="{9D94A3C8-84C3-412B-956B-D2664D96DCE4}" srcOrd="1" destOrd="0" parTransId="{A4E39E0F-C061-4071-9C81-1CD7B87D2EFB}" sibTransId="{EFE0B44C-C147-4754-A431-F2427757ED5D}"/>
    <dgm:cxn modelId="{ECD7F0C8-3307-4753-ACA9-93B4610033ED}" type="presOf" srcId="{322D52EE-27F4-428E-8063-8FF926F30414}" destId="{6088122C-3C53-4AEF-8451-E454163DAC99}" srcOrd="0" destOrd="0" presId="urn:microsoft.com/office/officeart/2005/8/layout/hList1"/>
    <dgm:cxn modelId="{74F24AE6-AF7A-4888-A9B3-5CD98521FA05}" type="presOf" srcId="{237A885F-3CD4-462B-9F7F-F0C1B2B5C4A2}" destId="{1B5471D8-18D6-4C03-A8DE-552D20C4D423}" srcOrd="0" destOrd="0" presId="urn:microsoft.com/office/officeart/2005/8/layout/hList1"/>
    <dgm:cxn modelId="{D4451CD6-01FC-4901-B665-9E188E4C87E2}" type="presOf" srcId="{787D44B6-D83E-4296-940B-FDBFE51C4334}" destId="{BF1DEF14-AFA3-47E6-BAAE-F42FF53AC730}" srcOrd="0" destOrd="2" presId="urn:microsoft.com/office/officeart/2005/8/layout/hList1"/>
    <dgm:cxn modelId="{58DAF4E4-7C8F-4498-AFF3-BB1B0F3A2CB9}" type="presOf" srcId="{45A97A3C-B1F8-47E0-8F50-AE2B2BCC4FFA}" destId="{C9C7C0A6-E79C-4574-AC16-5BCAF686010B}" srcOrd="0" destOrd="2" presId="urn:microsoft.com/office/officeart/2005/8/layout/hList1"/>
    <dgm:cxn modelId="{8B0790D8-148D-466E-A306-5FC152B5296B}" type="presOf" srcId="{FE28CCF3-EA3A-4CFE-9CF8-5DAAB019203C}" destId="{C9C7C0A6-E79C-4574-AC16-5BCAF686010B}" srcOrd="0" destOrd="0" presId="urn:microsoft.com/office/officeart/2005/8/layout/hList1"/>
    <dgm:cxn modelId="{5B62453C-CC68-425C-BC41-978B8B8400F1}" type="presOf" srcId="{ACD6B2F5-105F-4A8A-B5A3-D583E1A80E1D}" destId="{BF1DEF14-AFA3-47E6-BAAE-F42FF53AC730}" srcOrd="0" destOrd="0" presId="urn:microsoft.com/office/officeart/2005/8/layout/hList1"/>
    <dgm:cxn modelId="{E2338F35-BD00-423B-8E27-D97706BD1A54}" type="presOf" srcId="{82E35B32-45C3-4026-83DE-C0225B8716BD}" destId="{BF1DEF14-AFA3-47E6-BAAE-F42FF53AC730}" srcOrd="0" destOrd="4" presId="urn:microsoft.com/office/officeart/2005/8/layout/hList1"/>
    <dgm:cxn modelId="{D023F0F1-CD6F-4B4D-BCB7-3F97F899BB64}" type="presOf" srcId="{C3A07012-4955-46F9-8016-2FEB7986AC2D}" destId="{BF1DEF14-AFA3-47E6-BAAE-F42FF53AC730}" srcOrd="0" destOrd="7" presId="urn:microsoft.com/office/officeart/2005/8/layout/hList1"/>
    <dgm:cxn modelId="{46E7751A-4C22-4785-8147-F1B8FC71D8B4}" srcId="{9A592242-E42D-46C4-92DF-4CA8B770BB62}" destId="{25B7CD22-DB8F-4CD1-8C93-62F26B4C8A0B}" srcOrd="5" destOrd="0" parTransId="{9D90F5B9-A9E9-4073-9827-D5FF4A8240E0}" sibTransId="{452DA06F-97FD-453A-96B9-D5F4365F33B5}"/>
    <dgm:cxn modelId="{475A4A6F-8DF6-493F-9FF6-3C671E2FAB47}" type="presOf" srcId="{B0470D73-EDD6-44E0-B91A-F39B7FD9E423}" destId="{BF1DEF14-AFA3-47E6-BAAE-F42FF53AC730}" srcOrd="0" destOrd="3" presId="urn:microsoft.com/office/officeart/2005/8/layout/hList1"/>
    <dgm:cxn modelId="{96C44BD5-2C35-4D19-8739-50399152E8B9}" type="presOf" srcId="{1F5F744E-5017-4FE7-BBAC-1C6848C096BD}" destId="{2BB1CBFC-B343-4D5B-A2BE-FE7CA9BD231A}" srcOrd="0" destOrd="0" presId="urn:microsoft.com/office/officeart/2005/8/layout/hList1"/>
    <dgm:cxn modelId="{2D890B02-33DF-40B7-BFA9-159F69465DFC}" type="presOf" srcId="{7A9D0456-DA61-4DBA-97D3-D2E01ACA6D7A}" destId="{6088122C-3C53-4AEF-8451-E454163DAC99}" srcOrd="0" destOrd="1" presId="urn:microsoft.com/office/officeart/2005/8/layout/hList1"/>
    <dgm:cxn modelId="{8DD28DC8-35B4-4DBB-9C91-19492D504AF7}" type="presOf" srcId="{3A5832BA-CA82-4CB2-B37E-1446B16F4F27}" destId="{C9C7C0A6-E79C-4574-AC16-5BCAF686010B}" srcOrd="0" destOrd="4" presId="urn:microsoft.com/office/officeart/2005/8/layout/hList1"/>
    <dgm:cxn modelId="{F6F7C761-8EAE-4C98-A43D-54E7BB82AAA1}" srcId="{9A592242-E42D-46C4-92DF-4CA8B770BB62}" destId="{3A5832BA-CA82-4CB2-B37E-1446B16F4F27}" srcOrd="4" destOrd="0" parTransId="{854D289E-C451-4125-98AF-65B5A93B921D}" sibTransId="{C205FCA1-64DA-4869-B485-D2BBE36FE127}"/>
    <dgm:cxn modelId="{B02400D8-2E3F-4FD4-AC0C-63E828D34479}" srcId="{9A592242-E42D-46C4-92DF-4CA8B770BB62}" destId="{45A97A3C-B1F8-47E0-8F50-AE2B2BCC4FFA}" srcOrd="2" destOrd="0" parTransId="{B178C8A7-5B94-471E-9FB0-1A099CEBDB26}" sibTransId="{6241435F-6559-4005-941D-1DBA0A76D3DC}"/>
    <dgm:cxn modelId="{2ACBA263-463A-4314-9AC7-B7176B84C194}" type="presOf" srcId="{FEA27C96-E62B-46F1-B924-8676E0B278AE}" destId="{6088122C-3C53-4AEF-8451-E454163DAC99}" srcOrd="0" destOrd="2" presId="urn:microsoft.com/office/officeart/2005/8/layout/hList1"/>
    <dgm:cxn modelId="{0ECD1B8B-2CB2-4316-AF38-B6762EE7EE26}" type="presOf" srcId="{0CD918E4-678D-4505-AE13-36086C0EC129}" destId="{81DABD37-FB3A-4F23-846B-A3F51A8C1265}" srcOrd="0" destOrd="0" presId="urn:microsoft.com/office/officeart/2005/8/layout/hList1"/>
    <dgm:cxn modelId="{408E0EC0-7250-4D89-9392-70F7FD358D05}" type="presOf" srcId="{9A592242-E42D-46C4-92DF-4CA8B770BB62}" destId="{58049030-DF53-415A-8C2C-B5ADDE2EA41F}" srcOrd="0" destOrd="0" presId="urn:microsoft.com/office/officeart/2005/8/layout/hList1"/>
    <dgm:cxn modelId="{AD860215-E60F-4FEB-AA95-0F54C01DC89B}" srcId="{1F5F744E-5017-4FE7-BBAC-1C6848C096BD}" destId="{FA36188E-2FFF-4E2F-B7D5-5394F7EDBE62}" srcOrd="5" destOrd="0" parTransId="{9BDE26D1-1E0F-41B9-928C-42A6C424CEEF}" sibTransId="{6651643A-C22E-423D-8D55-550617C61C2C}"/>
    <dgm:cxn modelId="{E4DB0047-0479-484F-96F7-DE4805439BFE}" type="presOf" srcId="{9D94A3C8-84C3-412B-956B-D2664D96DCE4}" destId="{BF1DEF14-AFA3-47E6-BAAE-F42FF53AC730}" srcOrd="0" destOrd="1" presId="urn:microsoft.com/office/officeart/2005/8/layout/hList1"/>
    <dgm:cxn modelId="{429EE2D8-21D0-4709-ABF7-25597C9AD0E3}" type="presOf" srcId="{FA36188E-2FFF-4E2F-B7D5-5394F7EDBE62}" destId="{BF1DEF14-AFA3-47E6-BAAE-F42FF53AC730}" srcOrd="0" destOrd="5" presId="urn:microsoft.com/office/officeart/2005/8/layout/hList1"/>
    <dgm:cxn modelId="{BC1BB936-B668-4D85-9728-AECB04BEEAE7}" srcId="{237A885F-3CD4-462B-9F7F-F0C1B2B5C4A2}" destId="{7A9D0456-DA61-4DBA-97D3-D2E01ACA6D7A}" srcOrd="1" destOrd="0" parTransId="{8DC8AED0-95BC-4F01-B23D-5C27837229CE}" sibTransId="{06A293B7-574E-4DC6-9EC0-259C08940622}"/>
    <dgm:cxn modelId="{56D35306-CA11-4C7A-89DA-797CBCD34104}" type="presOf" srcId="{25B7CD22-DB8F-4CD1-8C93-62F26B4C8A0B}" destId="{C9C7C0A6-E79C-4574-AC16-5BCAF686010B}" srcOrd="0" destOrd="5" presId="urn:microsoft.com/office/officeart/2005/8/layout/hList1"/>
    <dgm:cxn modelId="{1433ED25-407F-48D9-8CC8-11F0DB5C731B}" srcId="{237A885F-3CD4-462B-9F7F-F0C1B2B5C4A2}" destId="{FEA27C96-E62B-46F1-B924-8676E0B278AE}" srcOrd="2" destOrd="0" parTransId="{F672E4AB-5F80-43C4-A8CC-562F9A66A7EE}" sibTransId="{20307681-F984-4366-AB0F-26BBE59B2454}"/>
    <dgm:cxn modelId="{EB184CB5-7C2D-4944-8138-9116EBC1154D}" type="presOf" srcId="{2D40EE50-6F75-4C5B-9187-B1FF8349D448}" destId="{BF1DEF14-AFA3-47E6-BAAE-F42FF53AC730}" srcOrd="0" destOrd="6" presId="urn:microsoft.com/office/officeart/2005/8/layout/hList1"/>
    <dgm:cxn modelId="{DCC921EF-DC0C-4D08-8BCB-604B0F637557}" srcId="{0CD918E4-678D-4505-AE13-36086C0EC129}" destId="{9A592242-E42D-46C4-92DF-4CA8B770BB62}" srcOrd="0" destOrd="0" parTransId="{BEA794E3-44F5-4AED-9DFB-9A7F4290037A}" sibTransId="{A8D1EA99-79BF-4AA7-9FAF-826F4C8AC038}"/>
    <dgm:cxn modelId="{551902CC-2779-46E0-8268-9FF9EA61E2BA}" srcId="{1F5F744E-5017-4FE7-BBAC-1C6848C096BD}" destId="{ACD6B2F5-105F-4A8A-B5A3-D583E1A80E1D}" srcOrd="0" destOrd="0" parTransId="{0E88DA78-C8D0-4D52-9AD5-2734C4579C34}" sibTransId="{7F11F503-B1D9-4DA2-9477-3088B90B3ACE}"/>
    <dgm:cxn modelId="{27DFB2B1-0432-4426-8023-D6A866AA1BE3}" srcId="{1F5F744E-5017-4FE7-BBAC-1C6848C096BD}" destId="{787D44B6-D83E-4296-940B-FDBFE51C4334}" srcOrd="2" destOrd="0" parTransId="{504C3767-763E-48D9-B313-B060F3F2C85C}" sibTransId="{F70CD28C-4E18-434D-8B2E-E2A6E4F69D76}"/>
    <dgm:cxn modelId="{D417E07E-B252-431A-B6DF-A8644700B43F}" srcId="{0CD918E4-678D-4505-AE13-36086C0EC129}" destId="{237A885F-3CD4-462B-9F7F-F0C1B2B5C4A2}" srcOrd="2" destOrd="0" parTransId="{45963BDB-D311-40D3-BAA3-4910A0D90DC9}" sibTransId="{92A6683E-861B-4153-B532-4C996C7AE5CF}"/>
    <dgm:cxn modelId="{6CDF5C10-7106-465E-B56D-E6DE3C9933B6}" srcId="{9A592242-E42D-46C4-92DF-4CA8B770BB62}" destId="{9914E74C-2DF1-464D-BA51-C08F9BD518DF}" srcOrd="3" destOrd="0" parTransId="{CF572308-F20E-455F-840D-E6B1CDE8C179}" sibTransId="{62C69045-4A2C-4B1C-8927-7FA430EC2015}"/>
    <dgm:cxn modelId="{D6305017-6B65-4CA4-845A-52D76C15361D}" srcId="{0CD918E4-678D-4505-AE13-36086C0EC129}" destId="{1F5F744E-5017-4FE7-BBAC-1C6848C096BD}" srcOrd="1" destOrd="0" parTransId="{EB3518B4-CF8C-4760-B622-07A2DD78F9F8}" sibTransId="{89BE39E6-6797-49F8-96D8-014A75695D8E}"/>
    <dgm:cxn modelId="{53C93F0D-18FB-40C0-9951-2C371D375687}" type="presOf" srcId="{1716EC44-0AA0-40A3-9523-1007BA63D3E8}" destId="{C9C7C0A6-E79C-4574-AC16-5BCAF686010B}" srcOrd="0" destOrd="1" presId="urn:microsoft.com/office/officeart/2005/8/layout/hList1"/>
    <dgm:cxn modelId="{08AFF18C-41B8-4108-B00E-AD1A1445E057}" srcId="{1F5F744E-5017-4FE7-BBAC-1C6848C096BD}" destId="{2D40EE50-6F75-4C5B-9187-B1FF8349D448}" srcOrd="6" destOrd="0" parTransId="{32C9CCA9-37C3-4B9E-8199-850A007584D5}" sibTransId="{AB98B9BB-58DA-412A-9E01-97F4492A94A2}"/>
    <dgm:cxn modelId="{2CAD5053-FC87-438B-B835-E247A84AF124}" srcId="{1F5F744E-5017-4FE7-BBAC-1C6848C096BD}" destId="{B0470D73-EDD6-44E0-B91A-F39B7FD9E423}" srcOrd="3" destOrd="0" parTransId="{86825B38-7FAA-444C-9F14-CF4250D63672}" sibTransId="{C29CC0E4-691F-49D1-8677-744FA6E966FB}"/>
    <dgm:cxn modelId="{24DED4C0-604F-49C7-BABB-E756AACC0487}" srcId="{237A885F-3CD4-462B-9F7F-F0C1B2B5C4A2}" destId="{322D52EE-27F4-428E-8063-8FF926F30414}" srcOrd="0" destOrd="0" parTransId="{92C3407D-2590-41F2-BC4D-5F7FB1F17F4D}" sibTransId="{47588CEC-D22E-4F77-8783-B4237E980D5E}"/>
    <dgm:cxn modelId="{C9254751-5DC4-41BF-91A6-124E7B16F1D7}" srcId="{9A592242-E42D-46C4-92DF-4CA8B770BB62}" destId="{1716EC44-0AA0-40A3-9523-1007BA63D3E8}" srcOrd="1" destOrd="0" parTransId="{DCBF2135-9647-41E8-9B8A-C59D73355F43}" sibTransId="{2BEC5F27-2AAE-488A-A979-22F3A1721C1D}"/>
    <dgm:cxn modelId="{5491C895-5596-4919-A3D0-229EF266212F}" srcId="{1F5F744E-5017-4FE7-BBAC-1C6848C096BD}" destId="{82E35B32-45C3-4026-83DE-C0225B8716BD}" srcOrd="4" destOrd="0" parTransId="{E9C51FAE-BB33-43F4-B64B-4C9A64CD0268}" sibTransId="{BB5962F1-0429-4B4E-A56F-F0D14BBE30FE}"/>
    <dgm:cxn modelId="{F8FEDCBE-97D2-4CCD-9829-AC45B1110EDE}" type="presParOf" srcId="{81DABD37-FB3A-4F23-846B-A3F51A8C1265}" destId="{3D61EDBA-FC5F-4604-9E2F-E22D552070C8}" srcOrd="0" destOrd="0" presId="urn:microsoft.com/office/officeart/2005/8/layout/hList1"/>
    <dgm:cxn modelId="{4516A837-13E9-4CDA-8523-133BED416AE0}" type="presParOf" srcId="{3D61EDBA-FC5F-4604-9E2F-E22D552070C8}" destId="{58049030-DF53-415A-8C2C-B5ADDE2EA41F}" srcOrd="0" destOrd="0" presId="urn:microsoft.com/office/officeart/2005/8/layout/hList1"/>
    <dgm:cxn modelId="{40221A5A-5E02-4564-B4EA-F432DB34444D}" type="presParOf" srcId="{3D61EDBA-FC5F-4604-9E2F-E22D552070C8}" destId="{C9C7C0A6-E79C-4574-AC16-5BCAF686010B}" srcOrd="1" destOrd="0" presId="urn:microsoft.com/office/officeart/2005/8/layout/hList1"/>
    <dgm:cxn modelId="{4677F15A-2234-4771-8DA3-11E2FF134856}" type="presParOf" srcId="{81DABD37-FB3A-4F23-846B-A3F51A8C1265}" destId="{3F16FFA3-9271-40A0-B885-D7D197D08E62}" srcOrd="1" destOrd="0" presId="urn:microsoft.com/office/officeart/2005/8/layout/hList1"/>
    <dgm:cxn modelId="{718E51DB-B87A-4AD7-8BF1-85B8299547A0}" type="presParOf" srcId="{81DABD37-FB3A-4F23-846B-A3F51A8C1265}" destId="{45EAF727-48D2-4F7F-9CBA-11BD94012919}" srcOrd="2" destOrd="0" presId="urn:microsoft.com/office/officeart/2005/8/layout/hList1"/>
    <dgm:cxn modelId="{0FB2F949-BA69-45E6-8B65-A44C294D22B1}" type="presParOf" srcId="{45EAF727-48D2-4F7F-9CBA-11BD94012919}" destId="{2BB1CBFC-B343-4D5B-A2BE-FE7CA9BD231A}" srcOrd="0" destOrd="0" presId="urn:microsoft.com/office/officeart/2005/8/layout/hList1"/>
    <dgm:cxn modelId="{7343E180-CF59-4EF7-9460-FC7D154C48EB}" type="presParOf" srcId="{45EAF727-48D2-4F7F-9CBA-11BD94012919}" destId="{BF1DEF14-AFA3-47E6-BAAE-F42FF53AC730}" srcOrd="1" destOrd="0" presId="urn:microsoft.com/office/officeart/2005/8/layout/hList1"/>
    <dgm:cxn modelId="{B465D7FA-61E4-4FB0-A6EA-C87115BED84A}" type="presParOf" srcId="{81DABD37-FB3A-4F23-846B-A3F51A8C1265}" destId="{E5437551-B9E3-4586-9D69-756FC08B48FA}" srcOrd="3" destOrd="0" presId="urn:microsoft.com/office/officeart/2005/8/layout/hList1"/>
    <dgm:cxn modelId="{00D11C5F-11E1-436D-9D80-188050C17486}" type="presParOf" srcId="{81DABD37-FB3A-4F23-846B-A3F51A8C1265}" destId="{FF5F3AC4-6070-4131-BCDE-5F9E99C65559}" srcOrd="4" destOrd="0" presId="urn:microsoft.com/office/officeart/2005/8/layout/hList1"/>
    <dgm:cxn modelId="{5BDCF19F-3E15-4D97-B448-453988C45577}" type="presParOf" srcId="{FF5F3AC4-6070-4131-BCDE-5F9E99C65559}" destId="{1B5471D8-18D6-4C03-A8DE-552D20C4D423}" srcOrd="0" destOrd="0" presId="urn:microsoft.com/office/officeart/2005/8/layout/hList1"/>
    <dgm:cxn modelId="{DC80869C-40E0-45D4-9C4C-2E0826D4E4F7}" type="presParOf" srcId="{FF5F3AC4-6070-4131-BCDE-5F9E99C65559}" destId="{6088122C-3C53-4AEF-8451-E454163DAC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CDEB84-FD1C-4AD6-AA75-B82BC47499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6C64727-1E75-4B8A-8F8A-543C123D2F5B}">
      <dgm:prSet phldrT="[Text]"/>
      <dgm:spPr/>
      <dgm:t>
        <a:bodyPr/>
        <a:lstStyle/>
        <a:p>
          <a:r>
            <a:rPr lang="en-US" dirty="0" smtClean="0"/>
            <a:t>Security</a:t>
          </a:r>
          <a:endParaRPr lang="en-US" dirty="0"/>
        </a:p>
      </dgm:t>
    </dgm:pt>
    <dgm:pt modelId="{7EA343F8-3AF7-495C-9699-0E98C422F673}" type="parTrans" cxnId="{6E383CA4-4CC5-4BCF-8CFC-EA53F1D0CAB4}">
      <dgm:prSet/>
      <dgm:spPr/>
      <dgm:t>
        <a:bodyPr/>
        <a:lstStyle/>
        <a:p>
          <a:endParaRPr lang="en-US"/>
        </a:p>
      </dgm:t>
    </dgm:pt>
    <dgm:pt modelId="{F6E5EEDB-A5E3-4D72-9A77-5759D79886EC}" type="sibTrans" cxnId="{6E383CA4-4CC5-4BCF-8CFC-EA53F1D0CAB4}">
      <dgm:prSet/>
      <dgm:spPr/>
      <dgm:t>
        <a:bodyPr/>
        <a:lstStyle/>
        <a:p>
          <a:endParaRPr lang="en-US"/>
        </a:p>
      </dgm:t>
    </dgm:pt>
    <dgm:pt modelId="{FEB83889-7C73-4271-B5BB-919FAFBCD685}">
      <dgm:prSet phldrT="[Text]"/>
      <dgm:spPr/>
      <dgm:t>
        <a:bodyPr/>
        <a:lstStyle/>
        <a:p>
          <a:r>
            <a:rPr lang="en-US" dirty="0" smtClean="0"/>
            <a:t>Setup</a:t>
          </a:r>
          <a:endParaRPr lang="en-US" dirty="0"/>
        </a:p>
      </dgm:t>
    </dgm:pt>
    <dgm:pt modelId="{4B11059F-AC70-438E-8733-61581D6BBD8E}" type="parTrans" cxnId="{7073274D-FE53-4917-B6A0-E5B8921181DB}">
      <dgm:prSet/>
      <dgm:spPr/>
      <dgm:t>
        <a:bodyPr/>
        <a:lstStyle/>
        <a:p>
          <a:endParaRPr lang="en-US"/>
        </a:p>
      </dgm:t>
    </dgm:pt>
    <dgm:pt modelId="{7A208B89-CE9F-4632-8B0B-9B95C7E26658}" type="sibTrans" cxnId="{7073274D-FE53-4917-B6A0-E5B8921181DB}">
      <dgm:prSet/>
      <dgm:spPr/>
      <dgm:t>
        <a:bodyPr/>
        <a:lstStyle/>
        <a:p>
          <a:endParaRPr lang="en-US"/>
        </a:p>
      </dgm:t>
    </dgm:pt>
    <dgm:pt modelId="{A7326936-7044-4C0D-9315-83FCA70BCF3F}">
      <dgm:prSet phldrT="[Text]"/>
      <dgm:spPr/>
      <dgm:t>
        <a:bodyPr/>
        <a:lstStyle/>
        <a:p>
          <a:r>
            <a:rPr lang="en-US" dirty="0" smtClean="0"/>
            <a:t>Transportation</a:t>
          </a:r>
          <a:endParaRPr lang="en-US" dirty="0"/>
        </a:p>
      </dgm:t>
    </dgm:pt>
    <dgm:pt modelId="{78E853B6-84A7-48F8-A22E-754E82F2866A}" type="parTrans" cxnId="{018D4682-2ECB-4A7D-BEFB-C3B54AD2B4B7}">
      <dgm:prSet/>
      <dgm:spPr/>
      <dgm:t>
        <a:bodyPr/>
        <a:lstStyle/>
        <a:p>
          <a:endParaRPr lang="en-US"/>
        </a:p>
      </dgm:t>
    </dgm:pt>
    <dgm:pt modelId="{4E404F80-9366-47F6-BD55-B7B2F72B052E}" type="sibTrans" cxnId="{018D4682-2ECB-4A7D-BEFB-C3B54AD2B4B7}">
      <dgm:prSet/>
      <dgm:spPr/>
      <dgm:t>
        <a:bodyPr/>
        <a:lstStyle/>
        <a:p>
          <a:endParaRPr lang="en-US"/>
        </a:p>
      </dgm:t>
    </dgm:pt>
    <dgm:pt modelId="{F469B309-38ED-4B89-A706-5A6ADF1F7B54}">
      <dgm:prSet phldrT="[Text]"/>
      <dgm:spPr/>
      <dgm:t>
        <a:bodyPr/>
        <a:lstStyle/>
        <a:p>
          <a:r>
            <a:rPr lang="en-US" dirty="0" smtClean="0"/>
            <a:t>Crowd Control</a:t>
          </a:r>
          <a:endParaRPr lang="en-US" dirty="0"/>
        </a:p>
      </dgm:t>
    </dgm:pt>
    <dgm:pt modelId="{101373E2-3E5E-4834-A807-8DA5D7AB604A}" type="parTrans" cxnId="{C5088487-1892-4DB8-9748-01E4A42EFFC1}">
      <dgm:prSet/>
      <dgm:spPr/>
      <dgm:t>
        <a:bodyPr/>
        <a:lstStyle/>
        <a:p>
          <a:endParaRPr lang="en-US"/>
        </a:p>
      </dgm:t>
    </dgm:pt>
    <dgm:pt modelId="{ECA138BB-6DF2-4BDB-AF27-C631DAC168FD}" type="sibTrans" cxnId="{C5088487-1892-4DB8-9748-01E4A42EFFC1}">
      <dgm:prSet/>
      <dgm:spPr/>
      <dgm:t>
        <a:bodyPr/>
        <a:lstStyle/>
        <a:p>
          <a:endParaRPr lang="en-US"/>
        </a:p>
      </dgm:t>
    </dgm:pt>
    <dgm:pt modelId="{BC04ED57-4C72-42F2-9009-85E0C11F9EDC}">
      <dgm:prSet phldrT="[Text]"/>
      <dgm:spPr/>
      <dgm:t>
        <a:bodyPr/>
        <a:lstStyle/>
        <a:p>
          <a:r>
            <a:rPr lang="en-US" dirty="0" smtClean="0"/>
            <a:t>Sanitation</a:t>
          </a:r>
          <a:endParaRPr lang="en-US" dirty="0"/>
        </a:p>
      </dgm:t>
    </dgm:pt>
    <dgm:pt modelId="{A3953AE4-C54B-4F93-A9CB-6E3B2A153F88}" type="parTrans" cxnId="{6DAFD461-C89A-433D-962B-6E03D4CD7213}">
      <dgm:prSet/>
      <dgm:spPr/>
      <dgm:t>
        <a:bodyPr/>
        <a:lstStyle/>
        <a:p>
          <a:endParaRPr lang="en-US"/>
        </a:p>
      </dgm:t>
    </dgm:pt>
    <dgm:pt modelId="{343CADDF-451C-4AC7-BCA8-CFAD87BC13D0}" type="sibTrans" cxnId="{6DAFD461-C89A-433D-962B-6E03D4CD7213}">
      <dgm:prSet/>
      <dgm:spPr/>
      <dgm:t>
        <a:bodyPr/>
        <a:lstStyle/>
        <a:p>
          <a:endParaRPr lang="en-US"/>
        </a:p>
      </dgm:t>
    </dgm:pt>
    <dgm:pt modelId="{379E869F-0EC8-4354-AD8B-CEC508AFEB91}">
      <dgm:prSet/>
      <dgm:spPr/>
      <dgm:t>
        <a:bodyPr/>
        <a:lstStyle/>
        <a:p>
          <a:r>
            <a:rPr lang="en-US" dirty="0" smtClean="0"/>
            <a:t>Catering &amp; Food Safety</a:t>
          </a:r>
          <a:endParaRPr lang="en-US" dirty="0"/>
        </a:p>
      </dgm:t>
    </dgm:pt>
    <dgm:pt modelId="{54D5679B-36A0-4E5C-AF30-AD7FA1D3DE39}" type="parTrans" cxnId="{4C92090E-BC44-4C84-8A30-79807F216EBF}">
      <dgm:prSet/>
      <dgm:spPr/>
      <dgm:t>
        <a:bodyPr/>
        <a:lstStyle/>
        <a:p>
          <a:endParaRPr lang="en-US"/>
        </a:p>
      </dgm:t>
    </dgm:pt>
    <dgm:pt modelId="{BEC50FD3-1D66-41B9-B16C-0797BE946F43}" type="sibTrans" cxnId="{4C92090E-BC44-4C84-8A30-79807F216EBF}">
      <dgm:prSet/>
      <dgm:spPr/>
      <dgm:t>
        <a:bodyPr/>
        <a:lstStyle/>
        <a:p>
          <a:endParaRPr lang="en-US"/>
        </a:p>
      </dgm:t>
    </dgm:pt>
    <dgm:pt modelId="{44E8D398-D041-4BE9-A942-79EAF59DC816}">
      <dgm:prSet/>
      <dgm:spPr/>
      <dgm:t>
        <a:bodyPr/>
        <a:lstStyle/>
        <a:p>
          <a:r>
            <a:rPr lang="en-US" dirty="0" smtClean="0"/>
            <a:t>Permits </a:t>
          </a:r>
          <a:endParaRPr lang="en-US" dirty="0"/>
        </a:p>
      </dgm:t>
    </dgm:pt>
    <dgm:pt modelId="{AB64737D-13AE-40CF-A0CB-3423E1D89F38}" type="parTrans" cxnId="{CA3F1C41-3ED1-4819-9D34-F8D04D1CAB2F}">
      <dgm:prSet/>
      <dgm:spPr/>
      <dgm:t>
        <a:bodyPr/>
        <a:lstStyle/>
        <a:p>
          <a:endParaRPr lang="en-US"/>
        </a:p>
      </dgm:t>
    </dgm:pt>
    <dgm:pt modelId="{E1D75EFD-E105-4583-9A2E-A902B40DC158}" type="sibTrans" cxnId="{CA3F1C41-3ED1-4819-9D34-F8D04D1CAB2F}">
      <dgm:prSet/>
      <dgm:spPr/>
      <dgm:t>
        <a:bodyPr/>
        <a:lstStyle/>
        <a:p>
          <a:endParaRPr lang="en-US"/>
        </a:p>
      </dgm:t>
    </dgm:pt>
    <dgm:pt modelId="{F02B4794-F459-410B-AF80-F866314BAC88}">
      <dgm:prSet/>
      <dgm:spPr/>
      <dgm:t>
        <a:bodyPr/>
        <a:lstStyle/>
        <a:p>
          <a:r>
            <a:rPr lang="en-US" dirty="0" smtClean="0"/>
            <a:t>Emergency Management &amp; Medical Needs</a:t>
          </a:r>
          <a:endParaRPr lang="en-US" dirty="0"/>
        </a:p>
      </dgm:t>
    </dgm:pt>
    <dgm:pt modelId="{FA8B7737-4631-4369-A1FB-DBB0D0C075F4}" type="parTrans" cxnId="{47ECF9E8-C0DD-4A19-A47A-E6808D3508BE}">
      <dgm:prSet/>
      <dgm:spPr/>
      <dgm:t>
        <a:bodyPr/>
        <a:lstStyle/>
        <a:p>
          <a:endParaRPr lang="en-US"/>
        </a:p>
      </dgm:t>
    </dgm:pt>
    <dgm:pt modelId="{85E66393-429C-4A99-80E5-B7883181A75F}" type="sibTrans" cxnId="{47ECF9E8-C0DD-4A19-A47A-E6808D3508BE}">
      <dgm:prSet/>
      <dgm:spPr/>
      <dgm:t>
        <a:bodyPr/>
        <a:lstStyle/>
        <a:p>
          <a:endParaRPr lang="en-US"/>
        </a:p>
      </dgm:t>
    </dgm:pt>
    <dgm:pt modelId="{CE764AE4-BDC9-4E26-AED5-739070085084}" type="pres">
      <dgm:prSet presAssocID="{FBCDEB84-FD1C-4AD6-AA75-B82BC474994B}" presName="diagram" presStyleCnt="0">
        <dgm:presLayoutVars>
          <dgm:dir/>
          <dgm:resizeHandles val="exact"/>
        </dgm:presLayoutVars>
      </dgm:prSet>
      <dgm:spPr/>
      <dgm:t>
        <a:bodyPr/>
        <a:lstStyle/>
        <a:p>
          <a:endParaRPr lang="en-US"/>
        </a:p>
      </dgm:t>
    </dgm:pt>
    <dgm:pt modelId="{E6EA8885-E7A3-4961-B955-5873FB23F074}" type="pres">
      <dgm:prSet presAssocID="{56C64727-1E75-4B8A-8F8A-543C123D2F5B}" presName="node" presStyleLbl="node1" presStyleIdx="0" presStyleCnt="8">
        <dgm:presLayoutVars>
          <dgm:bulletEnabled val="1"/>
        </dgm:presLayoutVars>
      </dgm:prSet>
      <dgm:spPr/>
      <dgm:t>
        <a:bodyPr/>
        <a:lstStyle/>
        <a:p>
          <a:endParaRPr lang="en-US"/>
        </a:p>
      </dgm:t>
    </dgm:pt>
    <dgm:pt modelId="{AAEDD955-05B2-49DC-847C-11E36C9565FB}" type="pres">
      <dgm:prSet presAssocID="{F6E5EEDB-A5E3-4D72-9A77-5759D79886EC}" presName="sibTrans" presStyleCnt="0"/>
      <dgm:spPr/>
    </dgm:pt>
    <dgm:pt modelId="{287706BC-B172-4EFE-AE9D-1F9CFB0E0804}" type="pres">
      <dgm:prSet presAssocID="{FEB83889-7C73-4271-B5BB-919FAFBCD685}" presName="node" presStyleLbl="node1" presStyleIdx="1" presStyleCnt="8">
        <dgm:presLayoutVars>
          <dgm:bulletEnabled val="1"/>
        </dgm:presLayoutVars>
      </dgm:prSet>
      <dgm:spPr/>
      <dgm:t>
        <a:bodyPr/>
        <a:lstStyle/>
        <a:p>
          <a:endParaRPr lang="en-US"/>
        </a:p>
      </dgm:t>
    </dgm:pt>
    <dgm:pt modelId="{072662CF-3A31-4B29-8FF5-2E75832247F1}" type="pres">
      <dgm:prSet presAssocID="{7A208B89-CE9F-4632-8B0B-9B95C7E26658}" presName="sibTrans" presStyleCnt="0"/>
      <dgm:spPr/>
    </dgm:pt>
    <dgm:pt modelId="{F583AF54-2235-470B-BF14-7B362F4A6B0B}" type="pres">
      <dgm:prSet presAssocID="{A7326936-7044-4C0D-9315-83FCA70BCF3F}" presName="node" presStyleLbl="node1" presStyleIdx="2" presStyleCnt="8">
        <dgm:presLayoutVars>
          <dgm:bulletEnabled val="1"/>
        </dgm:presLayoutVars>
      </dgm:prSet>
      <dgm:spPr/>
      <dgm:t>
        <a:bodyPr/>
        <a:lstStyle/>
        <a:p>
          <a:endParaRPr lang="en-US"/>
        </a:p>
      </dgm:t>
    </dgm:pt>
    <dgm:pt modelId="{ABD9F356-0E7D-4FA3-B3E7-B40059C8F2E2}" type="pres">
      <dgm:prSet presAssocID="{4E404F80-9366-47F6-BD55-B7B2F72B052E}" presName="sibTrans" presStyleCnt="0"/>
      <dgm:spPr/>
    </dgm:pt>
    <dgm:pt modelId="{D72187F9-102F-4EE0-932C-9C5DB563A39B}" type="pres">
      <dgm:prSet presAssocID="{F469B309-38ED-4B89-A706-5A6ADF1F7B54}" presName="node" presStyleLbl="node1" presStyleIdx="3" presStyleCnt="8">
        <dgm:presLayoutVars>
          <dgm:bulletEnabled val="1"/>
        </dgm:presLayoutVars>
      </dgm:prSet>
      <dgm:spPr/>
      <dgm:t>
        <a:bodyPr/>
        <a:lstStyle/>
        <a:p>
          <a:endParaRPr lang="en-US"/>
        </a:p>
      </dgm:t>
    </dgm:pt>
    <dgm:pt modelId="{E60F90D4-8F8A-4DCB-8148-26C562B0256A}" type="pres">
      <dgm:prSet presAssocID="{ECA138BB-6DF2-4BDB-AF27-C631DAC168FD}" presName="sibTrans" presStyleCnt="0"/>
      <dgm:spPr/>
    </dgm:pt>
    <dgm:pt modelId="{38BA1886-76A5-40B4-96CC-BEB289E3DAAD}" type="pres">
      <dgm:prSet presAssocID="{BC04ED57-4C72-42F2-9009-85E0C11F9EDC}" presName="node" presStyleLbl="node1" presStyleIdx="4" presStyleCnt="8">
        <dgm:presLayoutVars>
          <dgm:bulletEnabled val="1"/>
        </dgm:presLayoutVars>
      </dgm:prSet>
      <dgm:spPr/>
      <dgm:t>
        <a:bodyPr/>
        <a:lstStyle/>
        <a:p>
          <a:endParaRPr lang="en-US"/>
        </a:p>
      </dgm:t>
    </dgm:pt>
    <dgm:pt modelId="{B0379EE7-FB1D-4700-9ADC-A55264F47C04}" type="pres">
      <dgm:prSet presAssocID="{343CADDF-451C-4AC7-BCA8-CFAD87BC13D0}" presName="sibTrans" presStyleCnt="0"/>
      <dgm:spPr/>
    </dgm:pt>
    <dgm:pt modelId="{ABD7FBB5-D248-4558-B325-6D83A22FBFDF}" type="pres">
      <dgm:prSet presAssocID="{379E869F-0EC8-4354-AD8B-CEC508AFEB91}" presName="node" presStyleLbl="node1" presStyleIdx="5" presStyleCnt="8">
        <dgm:presLayoutVars>
          <dgm:bulletEnabled val="1"/>
        </dgm:presLayoutVars>
      </dgm:prSet>
      <dgm:spPr/>
      <dgm:t>
        <a:bodyPr/>
        <a:lstStyle/>
        <a:p>
          <a:endParaRPr lang="en-US"/>
        </a:p>
      </dgm:t>
    </dgm:pt>
    <dgm:pt modelId="{583F7DF9-A645-40C6-BAC0-AC78FE849F01}" type="pres">
      <dgm:prSet presAssocID="{BEC50FD3-1D66-41B9-B16C-0797BE946F43}" presName="sibTrans" presStyleCnt="0"/>
      <dgm:spPr/>
    </dgm:pt>
    <dgm:pt modelId="{466378E2-C1A1-43CA-8CCE-66B5951EE6A9}" type="pres">
      <dgm:prSet presAssocID="{44E8D398-D041-4BE9-A942-79EAF59DC816}" presName="node" presStyleLbl="node1" presStyleIdx="6" presStyleCnt="8">
        <dgm:presLayoutVars>
          <dgm:bulletEnabled val="1"/>
        </dgm:presLayoutVars>
      </dgm:prSet>
      <dgm:spPr/>
      <dgm:t>
        <a:bodyPr/>
        <a:lstStyle/>
        <a:p>
          <a:endParaRPr lang="en-US"/>
        </a:p>
      </dgm:t>
    </dgm:pt>
    <dgm:pt modelId="{27D72BCE-1B92-491E-BDF3-B34ACB8BCF56}" type="pres">
      <dgm:prSet presAssocID="{E1D75EFD-E105-4583-9A2E-A902B40DC158}" presName="sibTrans" presStyleCnt="0"/>
      <dgm:spPr/>
    </dgm:pt>
    <dgm:pt modelId="{9329331A-EB3A-434C-80BD-0C2B19EC923E}" type="pres">
      <dgm:prSet presAssocID="{F02B4794-F459-410B-AF80-F866314BAC88}" presName="node" presStyleLbl="node1" presStyleIdx="7" presStyleCnt="8">
        <dgm:presLayoutVars>
          <dgm:bulletEnabled val="1"/>
        </dgm:presLayoutVars>
      </dgm:prSet>
      <dgm:spPr/>
      <dgm:t>
        <a:bodyPr/>
        <a:lstStyle/>
        <a:p>
          <a:endParaRPr lang="en-US"/>
        </a:p>
      </dgm:t>
    </dgm:pt>
  </dgm:ptLst>
  <dgm:cxnLst>
    <dgm:cxn modelId="{26740DA8-1A25-422F-9229-2A2033C4153D}" type="presOf" srcId="{44E8D398-D041-4BE9-A942-79EAF59DC816}" destId="{466378E2-C1A1-43CA-8CCE-66B5951EE6A9}" srcOrd="0" destOrd="0" presId="urn:microsoft.com/office/officeart/2005/8/layout/default"/>
    <dgm:cxn modelId="{C5088487-1892-4DB8-9748-01E4A42EFFC1}" srcId="{FBCDEB84-FD1C-4AD6-AA75-B82BC474994B}" destId="{F469B309-38ED-4B89-A706-5A6ADF1F7B54}" srcOrd="3" destOrd="0" parTransId="{101373E2-3E5E-4834-A807-8DA5D7AB604A}" sibTransId="{ECA138BB-6DF2-4BDB-AF27-C631DAC168FD}"/>
    <dgm:cxn modelId="{F57B3F89-BD82-4D40-BDF0-CD22AEA27A11}" type="presOf" srcId="{FBCDEB84-FD1C-4AD6-AA75-B82BC474994B}" destId="{CE764AE4-BDC9-4E26-AED5-739070085084}" srcOrd="0" destOrd="0" presId="urn:microsoft.com/office/officeart/2005/8/layout/default"/>
    <dgm:cxn modelId="{5B5D1E7A-BA1C-44F6-902C-A667B9FFFB7C}" type="presOf" srcId="{BC04ED57-4C72-42F2-9009-85E0C11F9EDC}" destId="{38BA1886-76A5-40B4-96CC-BEB289E3DAAD}" srcOrd="0" destOrd="0" presId="urn:microsoft.com/office/officeart/2005/8/layout/default"/>
    <dgm:cxn modelId="{FBF98D8F-B2D2-42AE-B3BF-C1558F9A5BEA}" type="presOf" srcId="{F469B309-38ED-4B89-A706-5A6ADF1F7B54}" destId="{D72187F9-102F-4EE0-932C-9C5DB563A39B}" srcOrd="0" destOrd="0" presId="urn:microsoft.com/office/officeart/2005/8/layout/default"/>
    <dgm:cxn modelId="{638A5171-833D-47B4-87A8-B221F7B788C8}" type="presOf" srcId="{F02B4794-F459-410B-AF80-F866314BAC88}" destId="{9329331A-EB3A-434C-80BD-0C2B19EC923E}" srcOrd="0" destOrd="0" presId="urn:microsoft.com/office/officeart/2005/8/layout/default"/>
    <dgm:cxn modelId="{4C92090E-BC44-4C84-8A30-79807F216EBF}" srcId="{FBCDEB84-FD1C-4AD6-AA75-B82BC474994B}" destId="{379E869F-0EC8-4354-AD8B-CEC508AFEB91}" srcOrd="5" destOrd="0" parTransId="{54D5679B-36A0-4E5C-AF30-AD7FA1D3DE39}" sibTransId="{BEC50FD3-1D66-41B9-B16C-0797BE946F43}"/>
    <dgm:cxn modelId="{6DAFD461-C89A-433D-962B-6E03D4CD7213}" srcId="{FBCDEB84-FD1C-4AD6-AA75-B82BC474994B}" destId="{BC04ED57-4C72-42F2-9009-85E0C11F9EDC}" srcOrd="4" destOrd="0" parTransId="{A3953AE4-C54B-4F93-A9CB-6E3B2A153F88}" sibTransId="{343CADDF-451C-4AC7-BCA8-CFAD87BC13D0}"/>
    <dgm:cxn modelId="{CA3F1C41-3ED1-4819-9D34-F8D04D1CAB2F}" srcId="{FBCDEB84-FD1C-4AD6-AA75-B82BC474994B}" destId="{44E8D398-D041-4BE9-A942-79EAF59DC816}" srcOrd="6" destOrd="0" parTransId="{AB64737D-13AE-40CF-A0CB-3423E1D89F38}" sibTransId="{E1D75EFD-E105-4583-9A2E-A902B40DC158}"/>
    <dgm:cxn modelId="{47ECF9E8-C0DD-4A19-A47A-E6808D3508BE}" srcId="{FBCDEB84-FD1C-4AD6-AA75-B82BC474994B}" destId="{F02B4794-F459-410B-AF80-F866314BAC88}" srcOrd="7" destOrd="0" parTransId="{FA8B7737-4631-4369-A1FB-DBB0D0C075F4}" sibTransId="{85E66393-429C-4A99-80E5-B7883181A75F}"/>
    <dgm:cxn modelId="{19E98B82-A2A4-4E4C-8E07-C1952B07D31D}" type="presOf" srcId="{379E869F-0EC8-4354-AD8B-CEC508AFEB91}" destId="{ABD7FBB5-D248-4558-B325-6D83A22FBFDF}" srcOrd="0" destOrd="0" presId="urn:microsoft.com/office/officeart/2005/8/layout/default"/>
    <dgm:cxn modelId="{018D4682-2ECB-4A7D-BEFB-C3B54AD2B4B7}" srcId="{FBCDEB84-FD1C-4AD6-AA75-B82BC474994B}" destId="{A7326936-7044-4C0D-9315-83FCA70BCF3F}" srcOrd="2" destOrd="0" parTransId="{78E853B6-84A7-48F8-A22E-754E82F2866A}" sibTransId="{4E404F80-9366-47F6-BD55-B7B2F72B052E}"/>
    <dgm:cxn modelId="{1A7C9176-D2D2-45CD-BA78-47F3EDA4715E}" type="presOf" srcId="{FEB83889-7C73-4271-B5BB-919FAFBCD685}" destId="{287706BC-B172-4EFE-AE9D-1F9CFB0E0804}" srcOrd="0" destOrd="0" presId="urn:microsoft.com/office/officeart/2005/8/layout/default"/>
    <dgm:cxn modelId="{6E383CA4-4CC5-4BCF-8CFC-EA53F1D0CAB4}" srcId="{FBCDEB84-FD1C-4AD6-AA75-B82BC474994B}" destId="{56C64727-1E75-4B8A-8F8A-543C123D2F5B}" srcOrd="0" destOrd="0" parTransId="{7EA343F8-3AF7-495C-9699-0E98C422F673}" sibTransId="{F6E5EEDB-A5E3-4D72-9A77-5759D79886EC}"/>
    <dgm:cxn modelId="{7073274D-FE53-4917-B6A0-E5B8921181DB}" srcId="{FBCDEB84-FD1C-4AD6-AA75-B82BC474994B}" destId="{FEB83889-7C73-4271-B5BB-919FAFBCD685}" srcOrd="1" destOrd="0" parTransId="{4B11059F-AC70-438E-8733-61581D6BBD8E}" sibTransId="{7A208B89-CE9F-4632-8B0B-9B95C7E26658}"/>
    <dgm:cxn modelId="{70F91D7D-8A36-4AB6-8487-A00644F10781}" type="presOf" srcId="{A7326936-7044-4C0D-9315-83FCA70BCF3F}" destId="{F583AF54-2235-470B-BF14-7B362F4A6B0B}" srcOrd="0" destOrd="0" presId="urn:microsoft.com/office/officeart/2005/8/layout/default"/>
    <dgm:cxn modelId="{68DB6C55-7DD9-4E59-BF90-2A0B6AD25E8E}" type="presOf" srcId="{56C64727-1E75-4B8A-8F8A-543C123D2F5B}" destId="{E6EA8885-E7A3-4961-B955-5873FB23F074}" srcOrd="0" destOrd="0" presId="urn:microsoft.com/office/officeart/2005/8/layout/default"/>
    <dgm:cxn modelId="{E8370B33-789D-471E-87FF-ECD23672120A}" type="presParOf" srcId="{CE764AE4-BDC9-4E26-AED5-739070085084}" destId="{E6EA8885-E7A3-4961-B955-5873FB23F074}" srcOrd="0" destOrd="0" presId="urn:microsoft.com/office/officeart/2005/8/layout/default"/>
    <dgm:cxn modelId="{28E766C3-24F4-45FB-9E0F-D7839A11FDBA}" type="presParOf" srcId="{CE764AE4-BDC9-4E26-AED5-739070085084}" destId="{AAEDD955-05B2-49DC-847C-11E36C9565FB}" srcOrd="1" destOrd="0" presId="urn:microsoft.com/office/officeart/2005/8/layout/default"/>
    <dgm:cxn modelId="{4E9415CD-73C0-42D6-B96D-64B4C8CC4B4C}" type="presParOf" srcId="{CE764AE4-BDC9-4E26-AED5-739070085084}" destId="{287706BC-B172-4EFE-AE9D-1F9CFB0E0804}" srcOrd="2" destOrd="0" presId="urn:microsoft.com/office/officeart/2005/8/layout/default"/>
    <dgm:cxn modelId="{E62C5979-C8E3-44D7-940C-F251F3C38F17}" type="presParOf" srcId="{CE764AE4-BDC9-4E26-AED5-739070085084}" destId="{072662CF-3A31-4B29-8FF5-2E75832247F1}" srcOrd="3" destOrd="0" presId="urn:microsoft.com/office/officeart/2005/8/layout/default"/>
    <dgm:cxn modelId="{93B83E7C-043D-4DDA-9AF6-C022D1D8D211}" type="presParOf" srcId="{CE764AE4-BDC9-4E26-AED5-739070085084}" destId="{F583AF54-2235-470B-BF14-7B362F4A6B0B}" srcOrd="4" destOrd="0" presId="urn:microsoft.com/office/officeart/2005/8/layout/default"/>
    <dgm:cxn modelId="{26FE8E09-366A-4687-A29C-FAB81D615111}" type="presParOf" srcId="{CE764AE4-BDC9-4E26-AED5-739070085084}" destId="{ABD9F356-0E7D-4FA3-B3E7-B40059C8F2E2}" srcOrd="5" destOrd="0" presId="urn:microsoft.com/office/officeart/2005/8/layout/default"/>
    <dgm:cxn modelId="{79684340-98DD-49D2-ACDD-5F561D9F9D87}" type="presParOf" srcId="{CE764AE4-BDC9-4E26-AED5-739070085084}" destId="{D72187F9-102F-4EE0-932C-9C5DB563A39B}" srcOrd="6" destOrd="0" presId="urn:microsoft.com/office/officeart/2005/8/layout/default"/>
    <dgm:cxn modelId="{766A906A-C581-44E9-A824-C61FC690628A}" type="presParOf" srcId="{CE764AE4-BDC9-4E26-AED5-739070085084}" destId="{E60F90D4-8F8A-4DCB-8148-26C562B0256A}" srcOrd="7" destOrd="0" presId="urn:microsoft.com/office/officeart/2005/8/layout/default"/>
    <dgm:cxn modelId="{9F066B51-5C49-4EF0-9855-0DCA795B2AD9}" type="presParOf" srcId="{CE764AE4-BDC9-4E26-AED5-739070085084}" destId="{38BA1886-76A5-40B4-96CC-BEB289E3DAAD}" srcOrd="8" destOrd="0" presId="urn:microsoft.com/office/officeart/2005/8/layout/default"/>
    <dgm:cxn modelId="{48075823-4739-4110-A316-05B7DB2C07DC}" type="presParOf" srcId="{CE764AE4-BDC9-4E26-AED5-739070085084}" destId="{B0379EE7-FB1D-4700-9ADC-A55264F47C04}" srcOrd="9" destOrd="0" presId="urn:microsoft.com/office/officeart/2005/8/layout/default"/>
    <dgm:cxn modelId="{69B9054F-D874-4BB9-B399-B831FCE036B5}" type="presParOf" srcId="{CE764AE4-BDC9-4E26-AED5-739070085084}" destId="{ABD7FBB5-D248-4558-B325-6D83A22FBFDF}" srcOrd="10" destOrd="0" presId="urn:microsoft.com/office/officeart/2005/8/layout/default"/>
    <dgm:cxn modelId="{1662E721-5512-4E03-8408-E3E124DCC5EF}" type="presParOf" srcId="{CE764AE4-BDC9-4E26-AED5-739070085084}" destId="{583F7DF9-A645-40C6-BAC0-AC78FE849F01}" srcOrd="11" destOrd="0" presId="urn:microsoft.com/office/officeart/2005/8/layout/default"/>
    <dgm:cxn modelId="{17C98055-A4EA-4EC1-A013-4B5C6F0C0C14}" type="presParOf" srcId="{CE764AE4-BDC9-4E26-AED5-739070085084}" destId="{466378E2-C1A1-43CA-8CCE-66B5951EE6A9}" srcOrd="12" destOrd="0" presId="urn:microsoft.com/office/officeart/2005/8/layout/default"/>
    <dgm:cxn modelId="{B744F08B-11A7-43C4-8B9A-AD8070826B23}" type="presParOf" srcId="{CE764AE4-BDC9-4E26-AED5-739070085084}" destId="{27D72BCE-1B92-491E-BDF3-B34ACB8BCF56}" srcOrd="13" destOrd="0" presId="urn:microsoft.com/office/officeart/2005/8/layout/default"/>
    <dgm:cxn modelId="{CFC6E494-32F4-463A-A46E-6BD316DF9992}" type="presParOf" srcId="{CE764AE4-BDC9-4E26-AED5-739070085084}" destId="{9329331A-EB3A-434C-80BD-0C2B19EC923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B3902-6466-41E2-A4A2-8CED1490FA7A}" type="doc">
      <dgm:prSet loTypeId="urn:microsoft.com/office/officeart/2005/8/layout/vList3" loCatId="list" qsTypeId="urn:microsoft.com/office/officeart/2005/8/quickstyle/simple1" qsCatId="simple" csTypeId="urn:microsoft.com/office/officeart/2005/8/colors/accent1_2" csCatId="accent1" phldr="1"/>
      <dgm:spPr/>
    </dgm:pt>
    <dgm:pt modelId="{522ECBA1-33AB-47E6-9DBE-CE641CBACB18}">
      <dgm:prSet phldrT="[Text]"/>
      <dgm:spPr/>
      <dgm:t>
        <a:bodyPr/>
        <a:lstStyle/>
        <a:p>
          <a:pPr algn="l"/>
          <a:r>
            <a:rPr lang="en-US" dirty="0" smtClean="0"/>
            <a:t>    Which orgs need an advisor?</a:t>
          </a:r>
          <a:endParaRPr lang="en-US" dirty="0"/>
        </a:p>
      </dgm:t>
    </dgm:pt>
    <dgm:pt modelId="{DC4FE836-F6AE-41A0-A192-362C50ED9926}" type="parTrans" cxnId="{A2967E61-7C77-4B1B-85E4-5EB90F744DB6}">
      <dgm:prSet/>
      <dgm:spPr/>
      <dgm:t>
        <a:bodyPr/>
        <a:lstStyle/>
        <a:p>
          <a:endParaRPr lang="en-US"/>
        </a:p>
      </dgm:t>
    </dgm:pt>
    <dgm:pt modelId="{869F4CA6-C8F3-4ADA-9042-E68D8F49C898}" type="sibTrans" cxnId="{A2967E61-7C77-4B1B-85E4-5EB90F744DB6}">
      <dgm:prSet/>
      <dgm:spPr/>
      <dgm:t>
        <a:bodyPr/>
        <a:lstStyle/>
        <a:p>
          <a:endParaRPr lang="en-US"/>
        </a:p>
      </dgm:t>
    </dgm:pt>
    <dgm:pt modelId="{98ED2D76-2AD7-4CAD-815E-5D86A8899BE3}">
      <dgm:prSet phldrT="[Text]"/>
      <dgm:spPr/>
      <dgm:t>
        <a:bodyPr/>
        <a:lstStyle/>
        <a:p>
          <a:pPr algn="l"/>
          <a:r>
            <a:rPr lang="en-US" baseline="0" dirty="0" smtClean="0"/>
            <a:t>    What’s the advisor’s role?  </a:t>
          </a:r>
          <a:endParaRPr lang="en-US" dirty="0"/>
        </a:p>
      </dgm:t>
    </dgm:pt>
    <dgm:pt modelId="{69689409-6151-489C-941E-B7D1506B2A8D}" type="parTrans" cxnId="{B50B00B8-DD66-4534-9539-C64466EC7EAD}">
      <dgm:prSet/>
      <dgm:spPr/>
      <dgm:t>
        <a:bodyPr/>
        <a:lstStyle/>
        <a:p>
          <a:endParaRPr lang="en-US"/>
        </a:p>
      </dgm:t>
    </dgm:pt>
    <dgm:pt modelId="{A59C3A6C-2B12-4B50-B700-0D73B20A2151}" type="sibTrans" cxnId="{B50B00B8-DD66-4534-9539-C64466EC7EAD}">
      <dgm:prSet/>
      <dgm:spPr/>
      <dgm:t>
        <a:bodyPr/>
        <a:lstStyle/>
        <a:p>
          <a:endParaRPr lang="en-US"/>
        </a:p>
      </dgm:t>
    </dgm:pt>
    <dgm:pt modelId="{CD4CD0AE-66D3-4E49-9634-5F0AF303D32F}">
      <dgm:prSet phldrT="[Text]"/>
      <dgm:spPr/>
      <dgm:t>
        <a:bodyPr/>
        <a:lstStyle/>
        <a:p>
          <a:pPr algn="l"/>
          <a:r>
            <a:rPr lang="en-US" dirty="0" smtClean="0"/>
            <a:t>      Does the advisory have liability if something goes wrong?</a:t>
          </a:r>
          <a:endParaRPr lang="en-US" dirty="0"/>
        </a:p>
      </dgm:t>
    </dgm:pt>
    <dgm:pt modelId="{AA8E0373-6A87-4964-A2B6-7EA1AA50F92F}" type="parTrans" cxnId="{1D8E6B47-4575-4ACA-ADF7-628A1B33945C}">
      <dgm:prSet/>
      <dgm:spPr/>
      <dgm:t>
        <a:bodyPr/>
        <a:lstStyle/>
        <a:p>
          <a:endParaRPr lang="en-US"/>
        </a:p>
      </dgm:t>
    </dgm:pt>
    <dgm:pt modelId="{0D8C3C28-47E1-4B5B-9467-3BB989B22FE4}" type="sibTrans" cxnId="{1D8E6B47-4575-4ACA-ADF7-628A1B33945C}">
      <dgm:prSet/>
      <dgm:spPr/>
      <dgm:t>
        <a:bodyPr/>
        <a:lstStyle/>
        <a:p>
          <a:endParaRPr lang="en-US"/>
        </a:p>
      </dgm:t>
    </dgm:pt>
    <dgm:pt modelId="{AC691534-3255-4A40-AE26-8AEA12E676F2}">
      <dgm:prSet/>
      <dgm:spPr/>
      <dgm:t>
        <a:bodyPr/>
        <a:lstStyle/>
        <a:p>
          <a:pPr algn="l"/>
          <a:r>
            <a:rPr lang="en-US" baseline="0" dirty="0" smtClean="0"/>
            <a:t>      What policies are needed and are they in place?</a:t>
          </a:r>
          <a:endParaRPr lang="en-US" dirty="0" smtClean="0"/>
        </a:p>
      </dgm:t>
    </dgm:pt>
    <dgm:pt modelId="{FDB7C76C-6FEC-4CE1-942C-DDDF99F69A93}" type="parTrans" cxnId="{073B2AF8-EFE7-4D98-AABD-F42E1C3D766A}">
      <dgm:prSet/>
      <dgm:spPr/>
      <dgm:t>
        <a:bodyPr/>
        <a:lstStyle/>
        <a:p>
          <a:endParaRPr lang="en-US"/>
        </a:p>
      </dgm:t>
    </dgm:pt>
    <dgm:pt modelId="{200B11F8-17D9-4AB6-82CF-053975683122}" type="sibTrans" cxnId="{073B2AF8-EFE7-4D98-AABD-F42E1C3D766A}">
      <dgm:prSet/>
      <dgm:spPr/>
      <dgm:t>
        <a:bodyPr/>
        <a:lstStyle/>
        <a:p>
          <a:endParaRPr lang="en-US"/>
        </a:p>
      </dgm:t>
    </dgm:pt>
    <dgm:pt modelId="{5E8ED6E7-9AF2-4750-BB6A-A37952886DC2}">
      <dgm:prSet/>
      <dgm:spPr/>
      <dgm:t>
        <a:bodyPr/>
        <a:lstStyle/>
        <a:p>
          <a:pPr algn="l"/>
          <a:r>
            <a:rPr lang="en-US" dirty="0" smtClean="0"/>
            <a:t>    What training is needed and is it in place?</a:t>
          </a:r>
          <a:endParaRPr lang="en-US" dirty="0"/>
        </a:p>
      </dgm:t>
    </dgm:pt>
    <dgm:pt modelId="{F766A57C-B536-4D5B-AF3A-BBF7F45AF5C7}" type="parTrans" cxnId="{0F6DC48C-4A2D-44C2-BD51-E7F64B1966B1}">
      <dgm:prSet/>
      <dgm:spPr/>
      <dgm:t>
        <a:bodyPr/>
        <a:lstStyle/>
        <a:p>
          <a:endParaRPr lang="en-US"/>
        </a:p>
      </dgm:t>
    </dgm:pt>
    <dgm:pt modelId="{24739970-645A-4C9B-BABF-0458CDAAC4DC}" type="sibTrans" cxnId="{0F6DC48C-4A2D-44C2-BD51-E7F64B1966B1}">
      <dgm:prSet/>
      <dgm:spPr/>
      <dgm:t>
        <a:bodyPr/>
        <a:lstStyle/>
        <a:p>
          <a:endParaRPr lang="en-US"/>
        </a:p>
      </dgm:t>
    </dgm:pt>
    <dgm:pt modelId="{6B2DE6D6-A5B7-4E29-96C9-BE00536F5925}" type="pres">
      <dgm:prSet presAssocID="{12FB3902-6466-41E2-A4A2-8CED1490FA7A}" presName="linearFlow" presStyleCnt="0">
        <dgm:presLayoutVars>
          <dgm:dir/>
          <dgm:resizeHandles val="exact"/>
        </dgm:presLayoutVars>
      </dgm:prSet>
      <dgm:spPr/>
    </dgm:pt>
    <dgm:pt modelId="{FC6425CF-A40D-4A3F-B2F9-85FD71B25CD4}" type="pres">
      <dgm:prSet presAssocID="{522ECBA1-33AB-47E6-9DBE-CE641CBACB18}" presName="composite" presStyleCnt="0"/>
      <dgm:spPr/>
    </dgm:pt>
    <dgm:pt modelId="{EE315A61-3E41-49CA-8B3C-58E16CE0FA2B}" type="pres">
      <dgm:prSet presAssocID="{522ECBA1-33AB-47E6-9DBE-CE641CBACB18}" presName="imgShp" presStyleLbl="fgImgPlace1" presStyleIdx="0" presStyleCnt="5" custLinFactX="-21208" custLinFactNeighborX="-100000" custLinFactNeighborY="-156"/>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7C07EF6D-DA0C-4787-916C-3D01F04A4D9B}" type="pres">
      <dgm:prSet presAssocID="{522ECBA1-33AB-47E6-9DBE-CE641CBACB18}" presName="txShp" presStyleLbl="node1" presStyleIdx="0" presStyleCnt="5" custScaleX="130595" custLinFactNeighborY="-83">
        <dgm:presLayoutVars>
          <dgm:bulletEnabled val="1"/>
        </dgm:presLayoutVars>
      </dgm:prSet>
      <dgm:spPr/>
      <dgm:t>
        <a:bodyPr/>
        <a:lstStyle/>
        <a:p>
          <a:endParaRPr lang="en-US"/>
        </a:p>
      </dgm:t>
    </dgm:pt>
    <dgm:pt modelId="{6368CC72-1326-4BCE-B8C4-37FC1DC71073}" type="pres">
      <dgm:prSet presAssocID="{869F4CA6-C8F3-4ADA-9042-E68D8F49C898}" presName="spacing" presStyleCnt="0"/>
      <dgm:spPr/>
    </dgm:pt>
    <dgm:pt modelId="{0582A866-CB47-4CFB-B35C-C54B432E1779}" type="pres">
      <dgm:prSet presAssocID="{98ED2D76-2AD7-4CAD-815E-5D86A8899BE3}" presName="composite" presStyleCnt="0"/>
      <dgm:spPr/>
    </dgm:pt>
    <dgm:pt modelId="{EEF56400-31DC-4393-9860-67A4E7F6ED3A}" type="pres">
      <dgm:prSet presAssocID="{98ED2D76-2AD7-4CAD-815E-5D86A8899BE3}" presName="imgShp" presStyleLbl="fgImgPlace1" presStyleIdx="1" presStyleCnt="5" custLinFactX="-1858" custLinFactNeighborX="-100000" custLinFactNeighborY="2527"/>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E94FEC7B-84F4-4B40-9BD4-CCCDACED482D}" type="pres">
      <dgm:prSet presAssocID="{98ED2D76-2AD7-4CAD-815E-5D86A8899BE3}" presName="txShp" presStyleLbl="node1" presStyleIdx="1" presStyleCnt="5" custScaleX="127829" custLinFactNeighborX="981" custLinFactNeighborY="-6938">
        <dgm:presLayoutVars>
          <dgm:bulletEnabled val="1"/>
        </dgm:presLayoutVars>
      </dgm:prSet>
      <dgm:spPr/>
      <dgm:t>
        <a:bodyPr/>
        <a:lstStyle/>
        <a:p>
          <a:endParaRPr lang="en-US"/>
        </a:p>
      </dgm:t>
    </dgm:pt>
    <dgm:pt modelId="{FA34006D-5C20-48C4-B367-44FDDD1776B3}" type="pres">
      <dgm:prSet presAssocID="{A59C3A6C-2B12-4B50-B700-0D73B20A2151}" presName="spacing" presStyleCnt="0"/>
      <dgm:spPr/>
    </dgm:pt>
    <dgm:pt modelId="{3591A463-82F2-4728-9DDD-4E5E8A049D53}" type="pres">
      <dgm:prSet presAssocID="{CD4CD0AE-66D3-4E49-9634-5F0AF303D32F}" presName="composite" presStyleCnt="0"/>
      <dgm:spPr/>
    </dgm:pt>
    <dgm:pt modelId="{72EA9B8F-A7E5-4632-893A-1113D1540D0E}" type="pres">
      <dgm:prSet presAssocID="{CD4CD0AE-66D3-4E49-9634-5F0AF303D32F}" presName="imgShp" presStyleLbl="fgImgPlace1" presStyleIdx="2" presStyleCnt="5" custLinFactX="-2826" custLinFactNeighborX="-100000"/>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D5E3D500-A90B-42A3-8616-C7C7C11A2D6D}" type="pres">
      <dgm:prSet presAssocID="{CD4CD0AE-66D3-4E49-9634-5F0AF303D32F}" presName="txShp" presStyleLbl="node1" presStyleIdx="2" presStyleCnt="5" custScaleX="130246">
        <dgm:presLayoutVars>
          <dgm:bulletEnabled val="1"/>
        </dgm:presLayoutVars>
      </dgm:prSet>
      <dgm:spPr/>
      <dgm:t>
        <a:bodyPr/>
        <a:lstStyle/>
        <a:p>
          <a:endParaRPr lang="en-US"/>
        </a:p>
      </dgm:t>
    </dgm:pt>
    <dgm:pt modelId="{03B3A3CF-890D-432E-AB31-9210AB478141}" type="pres">
      <dgm:prSet presAssocID="{0D8C3C28-47E1-4B5B-9467-3BB989B22FE4}" presName="spacing" presStyleCnt="0"/>
      <dgm:spPr/>
    </dgm:pt>
    <dgm:pt modelId="{CC74D204-0D96-44DE-8E1C-A8C21E162731}" type="pres">
      <dgm:prSet presAssocID="{AC691534-3255-4A40-AE26-8AEA12E676F2}" presName="composite" presStyleCnt="0"/>
      <dgm:spPr/>
    </dgm:pt>
    <dgm:pt modelId="{3272588D-C336-4039-A026-58E54475A152}" type="pres">
      <dgm:prSet presAssocID="{AC691534-3255-4A40-AE26-8AEA12E676F2}" presName="imgShp" presStyleLbl="fgImgPlace1" presStyleIdx="3" presStyleCnt="5" custLinFactX="-2823" custLinFactNeighborX="-10000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D8B4C4F-40EE-412F-A767-3AF3396A9266}" type="pres">
      <dgm:prSet presAssocID="{AC691534-3255-4A40-AE26-8AEA12E676F2}" presName="txShp" presStyleLbl="node1" presStyleIdx="3" presStyleCnt="5" custScaleX="130246">
        <dgm:presLayoutVars>
          <dgm:bulletEnabled val="1"/>
        </dgm:presLayoutVars>
      </dgm:prSet>
      <dgm:spPr/>
      <dgm:t>
        <a:bodyPr/>
        <a:lstStyle/>
        <a:p>
          <a:endParaRPr lang="en-US"/>
        </a:p>
      </dgm:t>
    </dgm:pt>
    <dgm:pt modelId="{2333EA9D-6413-4ECD-B651-8A8EEC5E1577}" type="pres">
      <dgm:prSet presAssocID="{200B11F8-17D9-4AB6-82CF-053975683122}" presName="spacing" presStyleCnt="0"/>
      <dgm:spPr/>
    </dgm:pt>
    <dgm:pt modelId="{C0A7F289-EBD3-412D-90D4-7092A66CE87D}" type="pres">
      <dgm:prSet presAssocID="{5E8ED6E7-9AF2-4750-BB6A-A37952886DC2}" presName="composite" presStyleCnt="0"/>
      <dgm:spPr/>
    </dgm:pt>
    <dgm:pt modelId="{C0980357-B520-4AE9-BD97-C8A13D22646F}" type="pres">
      <dgm:prSet presAssocID="{5E8ED6E7-9AF2-4750-BB6A-A37952886DC2}" presName="imgShp" presStyleLbl="fgImgPlace1" presStyleIdx="4" presStyleCnt="5" custLinFactNeighborX="-94753" custLinFactNeighborY="156"/>
      <dgm:spPr>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dgm:spPr>
    </dgm:pt>
    <dgm:pt modelId="{706727F8-C388-441D-9257-B3CA9313D41B}" type="pres">
      <dgm:prSet presAssocID="{5E8ED6E7-9AF2-4750-BB6A-A37952886DC2}" presName="txShp" presStyleLbl="node1" presStyleIdx="4" presStyleCnt="5" custScaleX="129791">
        <dgm:presLayoutVars>
          <dgm:bulletEnabled val="1"/>
        </dgm:presLayoutVars>
      </dgm:prSet>
      <dgm:spPr/>
      <dgm:t>
        <a:bodyPr/>
        <a:lstStyle/>
        <a:p>
          <a:endParaRPr lang="en-US"/>
        </a:p>
      </dgm:t>
    </dgm:pt>
  </dgm:ptLst>
  <dgm:cxnLst>
    <dgm:cxn modelId="{073B2AF8-EFE7-4D98-AABD-F42E1C3D766A}" srcId="{12FB3902-6466-41E2-A4A2-8CED1490FA7A}" destId="{AC691534-3255-4A40-AE26-8AEA12E676F2}" srcOrd="3" destOrd="0" parTransId="{FDB7C76C-6FEC-4CE1-942C-DDDF99F69A93}" sibTransId="{200B11F8-17D9-4AB6-82CF-053975683122}"/>
    <dgm:cxn modelId="{A2967E61-7C77-4B1B-85E4-5EB90F744DB6}" srcId="{12FB3902-6466-41E2-A4A2-8CED1490FA7A}" destId="{522ECBA1-33AB-47E6-9DBE-CE641CBACB18}" srcOrd="0" destOrd="0" parTransId="{DC4FE836-F6AE-41A0-A192-362C50ED9926}" sibTransId="{869F4CA6-C8F3-4ADA-9042-E68D8F49C898}"/>
    <dgm:cxn modelId="{7F7AFEE6-C135-4B54-9C2D-C3CBD08C48BE}" type="presOf" srcId="{522ECBA1-33AB-47E6-9DBE-CE641CBACB18}" destId="{7C07EF6D-DA0C-4787-916C-3D01F04A4D9B}" srcOrd="0" destOrd="0" presId="urn:microsoft.com/office/officeart/2005/8/layout/vList3"/>
    <dgm:cxn modelId="{934EBADF-93C0-4C64-A1FA-DB847304AE2D}" type="presOf" srcId="{98ED2D76-2AD7-4CAD-815E-5D86A8899BE3}" destId="{E94FEC7B-84F4-4B40-9BD4-CCCDACED482D}" srcOrd="0" destOrd="0" presId="urn:microsoft.com/office/officeart/2005/8/layout/vList3"/>
    <dgm:cxn modelId="{0F6DC48C-4A2D-44C2-BD51-E7F64B1966B1}" srcId="{12FB3902-6466-41E2-A4A2-8CED1490FA7A}" destId="{5E8ED6E7-9AF2-4750-BB6A-A37952886DC2}" srcOrd="4" destOrd="0" parTransId="{F766A57C-B536-4D5B-AF3A-BBF7F45AF5C7}" sibTransId="{24739970-645A-4C9B-BABF-0458CDAAC4DC}"/>
    <dgm:cxn modelId="{1D8E6B47-4575-4ACA-ADF7-628A1B33945C}" srcId="{12FB3902-6466-41E2-A4A2-8CED1490FA7A}" destId="{CD4CD0AE-66D3-4E49-9634-5F0AF303D32F}" srcOrd="2" destOrd="0" parTransId="{AA8E0373-6A87-4964-A2B6-7EA1AA50F92F}" sibTransId="{0D8C3C28-47E1-4B5B-9467-3BB989B22FE4}"/>
    <dgm:cxn modelId="{B50B00B8-DD66-4534-9539-C64466EC7EAD}" srcId="{12FB3902-6466-41E2-A4A2-8CED1490FA7A}" destId="{98ED2D76-2AD7-4CAD-815E-5D86A8899BE3}" srcOrd="1" destOrd="0" parTransId="{69689409-6151-489C-941E-B7D1506B2A8D}" sibTransId="{A59C3A6C-2B12-4B50-B700-0D73B20A2151}"/>
    <dgm:cxn modelId="{2CB8C983-C389-4B20-AF4A-121CFFCFA287}" type="presOf" srcId="{12FB3902-6466-41E2-A4A2-8CED1490FA7A}" destId="{6B2DE6D6-A5B7-4E29-96C9-BE00536F5925}" srcOrd="0" destOrd="0" presId="urn:microsoft.com/office/officeart/2005/8/layout/vList3"/>
    <dgm:cxn modelId="{21D56016-7F54-477C-9866-42CD907826A8}" type="presOf" srcId="{CD4CD0AE-66D3-4E49-9634-5F0AF303D32F}" destId="{D5E3D500-A90B-42A3-8616-C7C7C11A2D6D}" srcOrd="0" destOrd="0" presId="urn:microsoft.com/office/officeart/2005/8/layout/vList3"/>
    <dgm:cxn modelId="{9B8C4C89-8E4E-421E-8B06-D60008EE2721}" type="presOf" srcId="{5E8ED6E7-9AF2-4750-BB6A-A37952886DC2}" destId="{706727F8-C388-441D-9257-B3CA9313D41B}" srcOrd="0" destOrd="0" presId="urn:microsoft.com/office/officeart/2005/8/layout/vList3"/>
    <dgm:cxn modelId="{6598D08E-5956-42D9-AA35-BC9E01462B78}" type="presOf" srcId="{AC691534-3255-4A40-AE26-8AEA12E676F2}" destId="{0D8B4C4F-40EE-412F-A767-3AF3396A9266}" srcOrd="0" destOrd="0" presId="urn:microsoft.com/office/officeart/2005/8/layout/vList3"/>
    <dgm:cxn modelId="{DE5ECEB3-A3A0-400A-953E-4D6624A2B173}" type="presParOf" srcId="{6B2DE6D6-A5B7-4E29-96C9-BE00536F5925}" destId="{FC6425CF-A40D-4A3F-B2F9-85FD71B25CD4}" srcOrd="0" destOrd="0" presId="urn:microsoft.com/office/officeart/2005/8/layout/vList3"/>
    <dgm:cxn modelId="{DC7A5E8E-A581-44AB-ACEE-5722F0B5E7D8}" type="presParOf" srcId="{FC6425CF-A40D-4A3F-B2F9-85FD71B25CD4}" destId="{EE315A61-3E41-49CA-8B3C-58E16CE0FA2B}" srcOrd="0" destOrd="0" presId="urn:microsoft.com/office/officeart/2005/8/layout/vList3"/>
    <dgm:cxn modelId="{68A388E0-D8D5-47C9-9EB0-8D1E8E71AE23}" type="presParOf" srcId="{FC6425CF-A40D-4A3F-B2F9-85FD71B25CD4}" destId="{7C07EF6D-DA0C-4787-916C-3D01F04A4D9B}" srcOrd="1" destOrd="0" presId="urn:microsoft.com/office/officeart/2005/8/layout/vList3"/>
    <dgm:cxn modelId="{F6B4457C-069A-4EF5-9334-B493368F64BE}" type="presParOf" srcId="{6B2DE6D6-A5B7-4E29-96C9-BE00536F5925}" destId="{6368CC72-1326-4BCE-B8C4-37FC1DC71073}" srcOrd="1" destOrd="0" presId="urn:microsoft.com/office/officeart/2005/8/layout/vList3"/>
    <dgm:cxn modelId="{5C4ADE56-63A7-443E-9822-EEEA2F6719B2}" type="presParOf" srcId="{6B2DE6D6-A5B7-4E29-96C9-BE00536F5925}" destId="{0582A866-CB47-4CFB-B35C-C54B432E1779}" srcOrd="2" destOrd="0" presId="urn:microsoft.com/office/officeart/2005/8/layout/vList3"/>
    <dgm:cxn modelId="{FB3EB7BF-9D57-4226-9C6E-628E281A03B1}" type="presParOf" srcId="{0582A866-CB47-4CFB-B35C-C54B432E1779}" destId="{EEF56400-31DC-4393-9860-67A4E7F6ED3A}" srcOrd="0" destOrd="0" presId="urn:microsoft.com/office/officeart/2005/8/layout/vList3"/>
    <dgm:cxn modelId="{A07B52BC-FA8B-4EE0-B7E2-36BB781E225A}" type="presParOf" srcId="{0582A866-CB47-4CFB-B35C-C54B432E1779}" destId="{E94FEC7B-84F4-4B40-9BD4-CCCDACED482D}" srcOrd="1" destOrd="0" presId="urn:microsoft.com/office/officeart/2005/8/layout/vList3"/>
    <dgm:cxn modelId="{8BE8397B-D04E-4E8A-8A06-1C2DDBD03443}" type="presParOf" srcId="{6B2DE6D6-A5B7-4E29-96C9-BE00536F5925}" destId="{FA34006D-5C20-48C4-B367-44FDDD1776B3}" srcOrd="3" destOrd="0" presId="urn:microsoft.com/office/officeart/2005/8/layout/vList3"/>
    <dgm:cxn modelId="{2FA00418-1B46-4CB7-A4DC-0E5484D5924A}" type="presParOf" srcId="{6B2DE6D6-A5B7-4E29-96C9-BE00536F5925}" destId="{3591A463-82F2-4728-9DDD-4E5E8A049D53}" srcOrd="4" destOrd="0" presId="urn:microsoft.com/office/officeart/2005/8/layout/vList3"/>
    <dgm:cxn modelId="{6008A396-5636-4AB6-A21C-475BDA723C33}" type="presParOf" srcId="{3591A463-82F2-4728-9DDD-4E5E8A049D53}" destId="{72EA9B8F-A7E5-4632-893A-1113D1540D0E}" srcOrd="0" destOrd="0" presId="urn:microsoft.com/office/officeart/2005/8/layout/vList3"/>
    <dgm:cxn modelId="{E7E023C9-CA48-4575-AE0F-C5019B5C8BF1}" type="presParOf" srcId="{3591A463-82F2-4728-9DDD-4E5E8A049D53}" destId="{D5E3D500-A90B-42A3-8616-C7C7C11A2D6D}" srcOrd="1" destOrd="0" presId="urn:microsoft.com/office/officeart/2005/8/layout/vList3"/>
    <dgm:cxn modelId="{13F48AB5-7168-484E-9CFC-83C80251E1F8}" type="presParOf" srcId="{6B2DE6D6-A5B7-4E29-96C9-BE00536F5925}" destId="{03B3A3CF-890D-432E-AB31-9210AB478141}" srcOrd="5" destOrd="0" presId="urn:microsoft.com/office/officeart/2005/8/layout/vList3"/>
    <dgm:cxn modelId="{2B6E5A28-7AC7-430F-9F64-6B01E682AA15}" type="presParOf" srcId="{6B2DE6D6-A5B7-4E29-96C9-BE00536F5925}" destId="{CC74D204-0D96-44DE-8E1C-A8C21E162731}" srcOrd="6" destOrd="0" presId="urn:microsoft.com/office/officeart/2005/8/layout/vList3"/>
    <dgm:cxn modelId="{08B51DDF-7D61-49CB-BBF4-FC52DD8A7ABD}" type="presParOf" srcId="{CC74D204-0D96-44DE-8E1C-A8C21E162731}" destId="{3272588D-C336-4039-A026-58E54475A152}" srcOrd="0" destOrd="0" presId="urn:microsoft.com/office/officeart/2005/8/layout/vList3"/>
    <dgm:cxn modelId="{5A512E4F-6C75-42E5-989C-1D727F02DD87}" type="presParOf" srcId="{CC74D204-0D96-44DE-8E1C-A8C21E162731}" destId="{0D8B4C4F-40EE-412F-A767-3AF3396A9266}" srcOrd="1" destOrd="0" presId="urn:microsoft.com/office/officeart/2005/8/layout/vList3"/>
    <dgm:cxn modelId="{F34B4F81-513F-463E-B629-F11620E58C0D}" type="presParOf" srcId="{6B2DE6D6-A5B7-4E29-96C9-BE00536F5925}" destId="{2333EA9D-6413-4ECD-B651-8A8EEC5E1577}" srcOrd="7" destOrd="0" presId="urn:microsoft.com/office/officeart/2005/8/layout/vList3"/>
    <dgm:cxn modelId="{1BEB0A10-2E99-419B-BF35-E60CFA6DF9B1}" type="presParOf" srcId="{6B2DE6D6-A5B7-4E29-96C9-BE00536F5925}" destId="{C0A7F289-EBD3-412D-90D4-7092A66CE87D}" srcOrd="8" destOrd="0" presId="urn:microsoft.com/office/officeart/2005/8/layout/vList3"/>
    <dgm:cxn modelId="{AF7E7C71-1BB5-4198-886F-BEE7588B3703}" type="presParOf" srcId="{C0A7F289-EBD3-412D-90D4-7092A66CE87D}" destId="{C0980357-B520-4AE9-BD97-C8A13D22646F}" srcOrd="0" destOrd="0" presId="urn:microsoft.com/office/officeart/2005/8/layout/vList3"/>
    <dgm:cxn modelId="{200F0CCF-4B8E-4A49-BB6E-4F5E5432F16E}" type="presParOf" srcId="{C0A7F289-EBD3-412D-90D4-7092A66CE87D}" destId="{706727F8-C388-441D-9257-B3CA9313D41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EC9D0-F9D3-4F22-ABA6-43AB29FFC079}" type="doc">
      <dgm:prSet loTypeId="urn:microsoft.com/office/officeart/2005/8/layout/pList2" loCatId="list" qsTypeId="urn:microsoft.com/office/officeart/2005/8/quickstyle/simple1" qsCatId="simple" csTypeId="urn:microsoft.com/office/officeart/2005/8/colors/accent1_2" csCatId="accent1" phldr="1"/>
      <dgm:spPr/>
    </dgm:pt>
    <dgm:pt modelId="{8979B151-E956-44DB-8EEE-B9220F627D95}">
      <dgm:prSet phldrT="[Text]"/>
      <dgm:spPr/>
      <dgm:t>
        <a:bodyPr/>
        <a:lstStyle/>
        <a:p>
          <a:pPr algn="ctr"/>
          <a:r>
            <a:rPr lang="en-US" b="0" u="sng" dirty="0" smtClean="0"/>
            <a:t>Driver Regulations</a:t>
          </a:r>
        </a:p>
        <a:p>
          <a:pPr algn="l"/>
          <a:r>
            <a:rPr lang="en-US" dirty="0" smtClean="0"/>
            <a:t>- Licensing</a:t>
          </a:r>
        </a:p>
        <a:p>
          <a:pPr algn="l"/>
          <a:r>
            <a:rPr lang="en-US" dirty="0" smtClean="0"/>
            <a:t>- Age</a:t>
          </a:r>
        </a:p>
        <a:p>
          <a:pPr algn="l"/>
          <a:r>
            <a:rPr lang="en-US" dirty="0" smtClean="0"/>
            <a:t>- MVR</a:t>
          </a:r>
        </a:p>
        <a:p>
          <a:pPr algn="l"/>
          <a:r>
            <a:rPr lang="en-US" dirty="0" smtClean="0"/>
            <a:t>- Insurance</a:t>
          </a:r>
        </a:p>
        <a:p>
          <a:pPr algn="l"/>
          <a:r>
            <a:rPr lang="en-US" dirty="0" smtClean="0"/>
            <a:t>- Training</a:t>
          </a:r>
        </a:p>
      </dgm:t>
    </dgm:pt>
    <dgm:pt modelId="{A73207D1-FC33-4158-95A7-63BCFBEF7890}" type="parTrans" cxnId="{16E032BC-6D65-4258-92AF-F2EECC3A9735}">
      <dgm:prSet/>
      <dgm:spPr/>
      <dgm:t>
        <a:bodyPr/>
        <a:lstStyle/>
        <a:p>
          <a:endParaRPr lang="en-US"/>
        </a:p>
      </dgm:t>
    </dgm:pt>
    <dgm:pt modelId="{68BBC1D3-C764-467D-8479-46238D702A98}" type="sibTrans" cxnId="{16E032BC-6D65-4258-92AF-F2EECC3A9735}">
      <dgm:prSet/>
      <dgm:spPr/>
      <dgm:t>
        <a:bodyPr/>
        <a:lstStyle/>
        <a:p>
          <a:endParaRPr lang="en-US"/>
        </a:p>
      </dgm:t>
    </dgm:pt>
    <dgm:pt modelId="{C1D17FF0-DC7F-4F42-BFCE-8A0FC61A365C}">
      <dgm:prSet phldrT="[Text]"/>
      <dgm:spPr/>
      <dgm:t>
        <a:bodyPr/>
        <a:lstStyle/>
        <a:p>
          <a:pPr algn="ctr"/>
          <a:r>
            <a:rPr lang="en-US" u="sng" dirty="0" smtClean="0"/>
            <a:t>Safe Driving Practices</a:t>
          </a:r>
        </a:p>
        <a:p>
          <a:pPr algn="l"/>
          <a:r>
            <a:rPr lang="en-US" dirty="0" smtClean="0"/>
            <a:t>- Maximum hours</a:t>
          </a:r>
        </a:p>
        <a:p>
          <a:pPr algn="l"/>
          <a:r>
            <a:rPr lang="en-US" dirty="0" smtClean="0"/>
            <a:t>- Late-night driving</a:t>
          </a:r>
        </a:p>
        <a:p>
          <a:pPr algn="l"/>
          <a:r>
            <a:rPr lang="en-US" dirty="0" smtClean="0"/>
            <a:t>- Safety belts</a:t>
          </a:r>
        </a:p>
        <a:p>
          <a:pPr algn="l"/>
          <a:r>
            <a:rPr lang="en-US" dirty="0" smtClean="0"/>
            <a:t>- Driver distractions</a:t>
          </a:r>
        </a:p>
        <a:p>
          <a:pPr algn="l"/>
          <a:r>
            <a:rPr lang="en-US" dirty="0" smtClean="0"/>
            <a:t>- Safe driving &amp; compliance with laws</a:t>
          </a:r>
        </a:p>
        <a:p>
          <a:pPr algn="l"/>
          <a:r>
            <a:rPr lang="en-US" dirty="0" smtClean="0"/>
            <a:t>- Vehicle inspections</a:t>
          </a:r>
        </a:p>
        <a:p>
          <a:pPr algn="l"/>
          <a:r>
            <a:rPr lang="en-US" dirty="0" smtClean="0"/>
            <a:t>- Weather preparedness</a:t>
          </a:r>
        </a:p>
      </dgm:t>
    </dgm:pt>
    <dgm:pt modelId="{BDEBF6F6-D4F7-4543-A6DD-FEDDAE6FE516}" type="parTrans" cxnId="{0F7940C5-7978-449C-8ADE-7492214EB1D7}">
      <dgm:prSet/>
      <dgm:spPr/>
      <dgm:t>
        <a:bodyPr/>
        <a:lstStyle/>
        <a:p>
          <a:endParaRPr lang="en-US"/>
        </a:p>
      </dgm:t>
    </dgm:pt>
    <dgm:pt modelId="{6A8BC955-DDD6-4BBD-9A2D-8FF38150173E}" type="sibTrans" cxnId="{0F7940C5-7978-449C-8ADE-7492214EB1D7}">
      <dgm:prSet/>
      <dgm:spPr/>
      <dgm:t>
        <a:bodyPr/>
        <a:lstStyle/>
        <a:p>
          <a:endParaRPr lang="en-US"/>
        </a:p>
      </dgm:t>
    </dgm:pt>
    <dgm:pt modelId="{4338080B-897E-4635-A9C6-00B3D45C5F03}">
      <dgm:prSet phldrT="[Text]"/>
      <dgm:spPr/>
      <dgm:t>
        <a:bodyPr/>
        <a:lstStyle/>
        <a:p>
          <a:pPr algn="ctr"/>
          <a:r>
            <a:rPr lang="en-US" u="sng" dirty="0" smtClean="0"/>
            <a:t>Emergencies</a:t>
          </a:r>
        </a:p>
        <a:p>
          <a:pPr algn="l"/>
          <a:r>
            <a:rPr lang="en-US" dirty="0" smtClean="0"/>
            <a:t>- Breakdown plans</a:t>
          </a:r>
        </a:p>
        <a:p>
          <a:pPr algn="l"/>
          <a:r>
            <a:rPr lang="en-US" dirty="0" smtClean="0"/>
            <a:t>- Collision response </a:t>
          </a:r>
        </a:p>
        <a:p>
          <a:pPr algn="l"/>
          <a:r>
            <a:rPr lang="en-US" dirty="0" smtClean="0"/>
            <a:t>- Emergency equipment</a:t>
          </a:r>
        </a:p>
        <a:p>
          <a:pPr algn="l"/>
          <a:r>
            <a:rPr lang="en-US" dirty="0" smtClean="0"/>
            <a:t>- Advance itinerary</a:t>
          </a:r>
        </a:p>
        <a:p>
          <a:pPr algn="l"/>
          <a:r>
            <a:rPr lang="en-US" dirty="0" smtClean="0"/>
            <a:t>- Attendee roster and contact information</a:t>
          </a:r>
        </a:p>
        <a:p>
          <a:pPr algn="l"/>
          <a:r>
            <a:rPr lang="en-US" dirty="0" smtClean="0"/>
            <a:t>- Campus emergency contact</a:t>
          </a:r>
        </a:p>
        <a:p>
          <a:pPr algn="l"/>
          <a:r>
            <a:rPr lang="en-US" dirty="0" smtClean="0"/>
            <a:t>- Roadside assistance</a:t>
          </a:r>
        </a:p>
      </dgm:t>
    </dgm:pt>
    <dgm:pt modelId="{98483BB6-D91B-4034-8EBA-A1E0AF3DA5D9}" type="parTrans" cxnId="{0ECAA0F1-6419-4201-9190-E168C3FE4892}">
      <dgm:prSet/>
      <dgm:spPr/>
      <dgm:t>
        <a:bodyPr/>
        <a:lstStyle/>
        <a:p>
          <a:endParaRPr lang="en-US"/>
        </a:p>
      </dgm:t>
    </dgm:pt>
    <dgm:pt modelId="{8C28148B-8B58-4E0E-8194-E643C419E8B5}" type="sibTrans" cxnId="{0ECAA0F1-6419-4201-9190-E168C3FE4892}">
      <dgm:prSet/>
      <dgm:spPr/>
      <dgm:t>
        <a:bodyPr/>
        <a:lstStyle/>
        <a:p>
          <a:endParaRPr lang="en-US"/>
        </a:p>
      </dgm:t>
    </dgm:pt>
    <dgm:pt modelId="{BDE180E3-0B22-4593-9677-4BDD5A13965A}" type="pres">
      <dgm:prSet presAssocID="{8CBEC9D0-F9D3-4F22-ABA6-43AB29FFC079}" presName="Name0" presStyleCnt="0">
        <dgm:presLayoutVars>
          <dgm:dir/>
          <dgm:resizeHandles val="exact"/>
        </dgm:presLayoutVars>
      </dgm:prSet>
      <dgm:spPr/>
    </dgm:pt>
    <dgm:pt modelId="{62E04631-3573-45B6-8993-7F491DF4A643}" type="pres">
      <dgm:prSet presAssocID="{8CBEC9D0-F9D3-4F22-ABA6-43AB29FFC079}" presName="bkgdShp" presStyleLbl="alignAccFollowNode1" presStyleIdx="0" presStyleCnt="1" custLinFactNeighborY="-452"/>
      <dgm:spPr/>
    </dgm:pt>
    <dgm:pt modelId="{2C8896AE-F92C-4BBC-A909-1F47E79EA623}" type="pres">
      <dgm:prSet presAssocID="{8CBEC9D0-F9D3-4F22-ABA6-43AB29FFC079}" presName="linComp" presStyleCnt="0"/>
      <dgm:spPr/>
    </dgm:pt>
    <dgm:pt modelId="{77EFE2E7-66D7-4B0E-926C-6A53FDE55A05}" type="pres">
      <dgm:prSet presAssocID="{8979B151-E956-44DB-8EEE-B9220F627D95}" presName="compNode" presStyleCnt="0"/>
      <dgm:spPr/>
    </dgm:pt>
    <dgm:pt modelId="{8ACEE779-9672-444A-9AA4-33DE265A4969}" type="pres">
      <dgm:prSet presAssocID="{8979B151-E956-44DB-8EEE-B9220F627D95}" presName="node" presStyleLbl="node1" presStyleIdx="0" presStyleCnt="3">
        <dgm:presLayoutVars>
          <dgm:bulletEnabled val="1"/>
        </dgm:presLayoutVars>
      </dgm:prSet>
      <dgm:spPr/>
      <dgm:t>
        <a:bodyPr/>
        <a:lstStyle/>
        <a:p>
          <a:endParaRPr lang="en-US"/>
        </a:p>
      </dgm:t>
    </dgm:pt>
    <dgm:pt modelId="{099F039A-ECD7-44F7-9DC2-8C1F2E31A7BC}" type="pres">
      <dgm:prSet presAssocID="{8979B151-E956-44DB-8EEE-B9220F627D95}" presName="invisiNode" presStyleLbl="node1" presStyleIdx="0" presStyleCnt="3"/>
      <dgm:spPr/>
    </dgm:pt>
    <dgm:pt modelId="{081CE306-184C-480F-B001-E10336112D49}" type="pres">
      <dgm:prSet presAssocID="{8979B151-E956-44DB-8EEE-B9220F627D9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DCB170CE-EB66-43E8-8554-E7D906A6B766}" type="pres">
      <dgm:prSet presAssocID="{68BBC1D3-C764-467D-8479-46238D702A98}" presName="sibTrans" presStyleLbl="sibTrans2D1" presStyleIdx="0" presStyleCnt="0"/>
      <dgm:spPr/>
      <dgm:t>
        <a:bodyPr/>
        <a:lstStyle/>
        <a:p>
          <a:endParaRPr lang="en-US"/>
        </a:p>
      </dgm:t>
    </dgm:pt>
    <dgm:pt modelId="{85C16754-0C66-424A-932F-9ECB08776E43}" type="pres">
      <dgm:prSet presAssocID="{C1D17FF0-DC7F-4F42-BFCE-8A0FC61A365C}" presName="compNode" presStyleCnt="0"/>
      <dgm:spPr/>
    </dgm:pt>
    <dgm:pt modelId="{4F41C500-4E6A-42B9-B8E5-38B05AB7AF18}" type="pres">
      <dgm:prSet presAssocID="{C1D17FF0-DC7F-4F42-BFCE-8A0FC61A365C}" presName="node" presStyleLbl="node1" presStyleIdx="1" presStyleCnt="3">
        <dgm:presLayoutVars>
          <dgm:bulletEnabled val="1"/>
        </dgm:presLayoutVars>
      </dgm:prSet>
      <dgm:spPr/>
      <dgm:t>
        <a:bodyPr/>
        <a:lstStyle/>
        <a:p>
          <a:endParaRPr lang="en-US"/>
        </a:p>
      </dgm:t>
    </dgm:pt>
    <dgm:pt modelId="{7586440B-2537-41DC-9FB6-A56109650D1A}" type="pres">
      <dgm:prSet presAssocID="{C1D17FF0-DC7F-4F42-BFCE-8A0FC61A365C}" presName="invisiNode" presStyleLbl="node1" presStyleIdx="1" presStyleCnt="3"/>
      <dgm:spPr/>
    </dgm:pt>
    <dgm:pt modelId="{510462FE-9633-453F-B954-D5B20AD300F4}" type="pres">
      <dgm:prSet presAssocID="{C1D17FF0-DC7F-4F42-BFCE-8A0FC61A365C}"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561E1CDC-AF4B-44B7-8F48-0226B6C79B9E}" type="pres">
      <dgm:prSet presAssocID="{6A8BC955-DDD6-4BBD-9A2D-8FF38150173E}" presName="sibTrans" presStyleLbl="sibTrans2D1" presStyleIdx="0" presStyleCnt="0"/>
      <dgm:spPr/>
      <dgm:t>
        <a:bodyPr/>
        <a:lstStyle/>
        <a:p>
          <a:endParaRPr lang="en-US"/>
        </a:p>
      </dgm:t>
    </dgm:pt>
    <dgm:pt modelId="{9033F164-ABE0-4119-8047-5DA1D51BCC0D}" type="pres">
      <dgm:prSet presAssocID="{4338080B-897E-4635-A9C6-00B3D45C5F03}" presName="compNode" presStyleCnt="0"/>
      <dgm:spPr/>
    </dgm:pt>
    <dgm:pt modelId="{DF39CBF7-4AEF-4561-BFB4-18EF36849996}" type="pres">
      <dgm:prSet presAssocID="{4338080B-897E-4635-A9C6-00B3D45C5F03}" presName="node" presStyleLbl="node1" presStyleIdx="2" presStyleCnt="3">
        <dgm:presLayoutVars>
          <dgm:bulletEnabled val="1"/>
        </dgm:presLayoutVars>
      </dgm:prSet>
      <dgm:spPr/>
      <dgm:t>
        <a:bodyPr/>
        <a:lstStyle/>
        <a:p>
          <a:endParaRPr lang="en-US"/>
        </a:p>
      </dgm:t>
    </dgm:pt>
    <dgm:pt modelId="{4BC601E4-6B19-494A-B10C-DA7EE571CB10}" type="pres">
      <dgm:prSet presAssocID="{4338080B-897E-4635-A9C6-00B3D45C5F03}" presName="invisiNode" presStyleLbl="node1" presStyleIdx="2" presStyleCnt="3"/>
      <dgm:spPr/>
    </dgm:pt>
    <dgm:pt modelId="{C930B0A8-EB00-4387-B1CF-9AE667926787}" type="pres">
      <dgm:prSet presAssocID="{4338080B-897E-4635-A9C6-00B3D45C5F0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Lst>
  <dgm:cxnLst>
    <dgm:cxn modelId="{0F7940C5-7978-449C-8ADE-7492214EB1D7}" srcId="{8CBEC9D0-F9D3-4F22-ABA6-43AB29FFC079}" destId="{C1D17FF0-DC7F-4F42-BFCE-8A0FC61A365C}" srcOrd="1" destOrd="0" parTransId="{BDEBF6F6-D4F7-4543-A6DD-FEDDAE6FE516}" sibTransId="{6A8BC955-DDD6-4BBD-9A2D-8FF38150173E}"/>
    <dgm:cxn modelId="{AC5CA5E1-1F02-4D6C-9D8F-A38F1D643D1D}" type="presOf" srcId="{C1D17FF0-DC7F-4F42-BFCE-8A0FC61A365C}" destId="{4F41C500-4E6A-42B9-B8E5-38B05AB7AF18}" srcOrd="0" destOrd="0" presId="urn:microsoft.com/office/officeart/2005/8/layout/pList2"/>
    <dgm:cxn modelId="{0ECAA0F1-6419-4201-9190-E168C3FE4892}" srcId="{8CBEC9D0-F9D3-4F22-ABA6-43AB29FFC079}" destId="{4338080B-897E-4635-A9C6-00B3D45C5F03}" srcOrd="2" destOrd="0" parTransId="{98483BB6-D91B-4034-8EBA-A1E0AF3DA5D9}" sibTransId="{8C28148B-8B58-4E0E-8194-E643C419E8B5}"/>
    <dgm:cxn modelId="{166D4BA6-5908-4E92-9985-A56C7D4F624A}" type="presOf" srcId="{68BBC1D3-C764-467D-8479-46238D702A98}" destId="{DCB170CE-EB66-43E8-8554-E7D906A6B766}" srcOrd="0" destOrd="0" presId="urn:microsoft.com/office/officeart/2005/8/layout/pList2"/>
    <dgm:cxn modelId="{53B6B390-5957-421A-8A71-2D31EE30D757}" type="presOf" srcId="{4338080B-897E-4635-A9C6-00B3D45C5F03}" destId="{DF39CBF7-4AEF-4561-BFB4-18EF36849996}" srcOrd="0" destOrd="0" presId="urn:microsoft.com/office/officeart/2005/8/layout/pList2"/>
    <dgm:cxn modelId="{8DB83ABB-96B7-41B5-B759-3DD440F43CC8}" type="presOf" srcId="{8CBEC9D0-F9D3-4F22-ABA6-43AB29FFC079}" destId="{BDE180E3-0B22-4593-9677-4BDD5A13965A}" srcOrd="0" destOrd="0" presId="urn:microsoft.com/office/officeart/2005/8/layout/pList2"/>
    <dgm:cxn modelId="{16E032BC-6D65-4258-92AF-F2EECC3A9735}" srcId="{8CBEC9D0-F9D3-4F22-ABA6-43AB29FFC079}" destId="{8979B151-E956-44DB-8EEE-B9220F627D95}" srcOrd="0" destOrd="0" parTransId="{A73207D1-FC33-4158-95A7-63BCFBEF7890}" sibTransId="{68BBC1D3-C764-467D-8479-46238D702A98}"/>
    <dgm:cxn modelId="{85EE406B-42FB-42D1-8B5A-0FB149AAE283}" type="presOf" srcId="{6A8BC955-DDD6-4BBD-9A2D-8FF38150173E}" destId="{561E1CDC-AF4B-44B7-8F48-0226B6C79B9E}" srcOrd="0" destOrd="0" presId="urn:microsoft.com/office/officeart/2005/8/layout/pList2"/>
    <dgm:cxn modelId="{B882CC99-7AA7-4896-868E-37311FCA4652}" type="presOf" srcId="{8979B151-E956-44DB-8EEE-B9220F627D95}" destId="{8ACEE779-9672-444A-9AA4-33DE265A4969}" srcOrd="0" destOrd="0" presId="urn:microsoft.com/office/officeart/2005/8/layout/pList2"/>
    <dgm:cxn modelId="{179F8002-382F-41F1-A8B0-08D57340152D}" type="presParOf" srcId="{BDE180E3-0B22-4593-9677-4BDD5A13965A}" destId="{62E04631-3573-45B6-8993-7F491DF4A643}" srcOrd="0" destOrd="0" presId="urn:microsoft.com/office/officeart/2005/8/layout/pList2"/>
    <dgm:cxn modelId="{EABE2E13-891D-4B8B-88C7-68E3FF1D4B67}" type="presParOf" srcId="{BDE180E3-0B22-4593-9677-4BDD5A13965A}" destId="{2C8896AE-F92C-4BBC-A909-1F47E79EA623}" srcOrd="1" destOrd="0" presId="urn:microsoft.com/office/officeart/2005/8/layout/pList2"/>
    <dgm:cxn modelId="{F472BA9A-49ED-4548-A9EB-B0CDCA6CCFD3}" type="presParOf" srcId="{2C8896AE-F92C-4BBC-A909-1F47E79EA623}" destId="{77EFE2E7-66D7-4B0E-926C-6A53FDE55A05}" srcOrd="0" destOrd="0" presId="urn:microsoft.com/office/officeart/2005/8/layout/pList2"/>
    <dgm:cxn modelId="{70E9D194-3BDF-4FBC-82B0-0CC3507625AB}" type="presParOf" srcId="{77EFE2E7-66D7-4B0E-926C-6A53FDE55A05}" destId="{8ACEE779-9672-444A-9AA4-33DE265A4969}" srcOrd="0" destOrd="0" presId="urn:microsoft.com/office/officeart/2005/8/layout/pList2"/>
    <dgm:cxn modelId="{A9CA7980-CB1C-41AD-97A3-D22068B7EBA5}" type="presParOf" srcId="{77EFE2E7-66D7-4B0E-926C-6A53FDE55A05}" destId="{099F039A-ECD7-44F7-9DC2-8C1F2E31A7BC}" srcOrd="1" destOrd="0" presId="urn:microsoft.com/office/officeart/2005/8/layout/pList2"/>
    <dgm:cxn modelId="{3298DE30-4FE6-46E7-A81E-BF1B55A7B3A5}" type="presParOf" srcId="{77EFE2E7-66D7-4B0E-926C-6A53FDE55A05}" destId="{081CE306-184C-480F-B001-E10336112D49}" srcOrd="2" destOrd="0" presId="urn:microsoft.com/office/officeart/2005/8/layout/pList2"/>
    <dgm:cxn modelId="{455A8073-CA6B-415C-B492-B141E8620019}" type="presParOf" srcId="{2C8896AE-F92C-4BBC-A909-1F47E79EA623}" destId="{DCB170CE-EB66-43E8-8554-E7D906A6B766}" srcOrd="1" destOrd="0" presId="urn:microsoft.com/office/officeart/2005/8/layout/pList2"/>
    <dgm:cxn modelId="{3AF6BEEB-0C44-408D-B67C-82D8672AB584}" type="presParOf" srcId="{2C8896AE-F92C-4BBC-A909-1F47E79EA623}" destId="{85C16754-0C66-424A-932F-9ECB08776E43}" srcOrd="2" destOrd="0" presId="urn:microsoft.com/office/officeart/2005/8/layout/pList2"/>
    <dgm:cxn modelId="{80326035-3B06-4190-BB1D-8B064E6E880C}" type="presParOf" srcId="{85C16754-0C66-424A-932F-9ECB08776E43}" destId="{4F41C500-4E6A-42B9-B8E5-38B05AB7AF18}" srcOrd="0" destOrd="0" presId="urn:microsoft.com/office/officeart/2005/8/layout/pList2"/>
    <dgm:cxn modelId="{C55BF050-E525-4F0D-B5B2-2B7892B30173}" type="presParOf" srcId="{85C16754-0C66-424A-932F-9ECB08776E43}" destId="{7586440B-2537-41DC-9FB6-A56109650D1A}" srcOrd="1" destOrd="0" presId="urn:microsoft.com/office/officeart/2005/8/layout/pList2"/>
    <dgm:cxn modelId="{3FCA0E23-D0D1-4EEE-B127-83A6ACD71BDB}" type="presParOf" srcId="{85C16754-0C66-424A-932F-9ECB08776E43}" destId="{510462FE-9633-453F-B954-D5B20AD300F4}" srcOrd="2" destOrd="0" presId="urn:microsoft.com/office/officeart/2005/8/layout/pList2"/>
    <dgm:cxn modelId="{33041E25-BF42-4C3E-A634-364C8E34D6F9}" type="presParOf" srcId="{2C8896AE-F92C-4BBC-A909-1F47E79EA623}" destId="{561E1CDC-AF4B-44B7-8F48-0226B6C79B9E}" srcOrd="3" destOrd="0" presId="urn:microsoft.com/office/officeart/2005/8/layout/pList2"/>
    <dgm:cxn modelId="{227F6E8B-CD6B-4B46-84E9-980740C91410}" type="presParOf" srcId="{2C8896AE-F92C-4BBC-A909-1F47E79EA623}" destId="{9033F164-ABE0-4119-8047-5DA1D51BCC0D}" srcOrd="4" destOrd="0" presId="urn:microsoft.com/office/officeart/2005/8/layout/pList2"/>
    <dgm:cxn modelId="{ACCECF11-DFD8-4D09-9D44-A69981D7CD44}" type="presParOf" srcId="{9033F164-ABE0-4119-8047-5DA1D51BCC0D}" destId="{DF39CBF7-4AEF-4561-BFB4-18EF36849996}" srcOrd="0" destOrd="0" presId="urn:microsoft.com/office/officeart/2005/8/layout/pList2"/>
    <dgm:cxn modelId="{794E3639-A480-4236-8B87-37E08C68A018}" type="presParOf" srcId="{9033F164-ABE0-4119-8047-5DA1D51BCC0D}" destId="{4BC601E4-6B19-494A-B10C-DA7EE571CB10}" srcOrd="1" destOrd="0" presId="urn:microsoft.com/office/officeart/2005/8/layout/pList2"/>
    <dgm:cxn modelId="{318C8AA8-CCDA-4793-AFCB-36D4B98821F4}" type="presParOf" srcId="{9033F164-ABE0-4119-8047-5DA1D51BCC0D}" destId="{C930B0A8-EB00-4387-B1CF-9AE66792678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B672EC-1361-486A-B1B2-18F8F34B91F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CBB0751E-3D79-4399-8F04-7432866D9305}">
      <dgm:prSet phldrT="[Text]"/>
      <dgm:spPr/>
      <dgm:t>
        <a:bodyPr/>
        <a:lstStyle/>
        <a:p>
          <a:r>
            <a:rPr lang="en-US" dirty="0" smtClean="0"/>
            <a:t> </a:t>
          </a:r>
          <a:endParaRPr lang="en-US" dirty="0"/>
        </a:p>
      </dgm:t>
    </dgm:pt>
    <dgm:pt modelId="{377AE6DD-9687-4667-8C62-8637B5A9872E}" type="parTrans" cxnId="{AEE71867-8A07-40BE-98E5-CBAC5BFAE841}">
      <dgm:prSet/>
      <dgm:spPr/>
      <dgm:t>
        <a:bodyPr/>
        <a:lstStyle/>
        <a:p>
          <a:endParaRPr lang="en-US"/>
        </a:p>
      </dgm:t>
    </dgm:pt>
    <dgm:pt modelId="{2B0878FC-46C9-457E-88DD-281C146F70D5}" type="sibTrans" cxnId="{AEE71867-8A07-40BE-98E5-CBAC5BFAE841}">
      <dgm:prSet/>
      <dgm:spPr/>
      <dgm:t>
        <a:bodyPr/>
        <a:lstStyle/>
        <a:p>
          <a:endParaRPr lang="en-US"/>
        </a:p>
      </dgm:t>
    </dgm:pt>
    <dgm:pt modelId="{F200799F-0EFC-4B4B-B90A-0792BD51FF67}">
      <dgm:prSet phldrT="[Text]"/>
      <dgm:spPr/>
      <dgm:t>
        <a:bodyPr/>
        <a:lstStyle/>
        <a:p>
          <a:r>
            <a:rPr lang="en-US" dirty="0" smtClean="0"/>
            <a:t> </a:t>
          </a:r>
          <a:endParaRPr lang="en-US" dirty="0"/>
        </a:p>
      </dgm:t>
    </dgm:pt>
    <dgm:pt modelId="{FE372E2A-7E48-44E1-AE62-801FE9C4EE6D}" type="parTrans" cxnId="{65BDF7C0-D0E8-4EF6-9712-E740A73CD4A7}">
      <dgm:prSet/>
      <dgm:spPr/>
      <dgm:t>
        <a:bodyPr/>
        <a:lstStyle/>
        <a:p>
          <a:endParaRPr lang="en-US"/>
        </a:p>
      </dgm:t>
    </dgm:pt>
    <dgm:pt modelId="{7CB2F1B0-B1FF-44D5-892F-677472453DDB}" type="sibTrans" cxnId="{65BDF7C0-D0E8-4EF6-9712-E740A73CD4A7}">
      <dgm:prSet/>
      <dgm:spPr/>
      <dgm:t>
        <a:bodyPr/>
        <a:lstStyle/>
        <a:p>
          <a:endParaRPr lang="en-US"/>
        </a:p>
      </dgm:t>
    </dgm:pt>
    <dgm:pt modelId="{5DDC7DC9-CF0D-42C2-9B33-4D935EFD7B0D}">
      <dgm:prSet phldrT="[Text]"/>
      <dgm:spPr/>
      <dgm:t>
        <a:bodyPr/>
        <a:lstStyle/>
        <a:p>
          <a:r>
            <a:rPr lang="en-US" dirty="0" smtClean="0"/>
            <a:t> </a:t>
          </a:r>
          <a:endParaRPr lang="en-US" dirty="0"/>
        </a:p>
      </dgm:t>
    </dgm:pt>
    <dgm:pt modelId="{6EEAE49F-013C-4485-9922-9EBC744B178E}" type="parTrans" cxnId="{B25F49EF-FEEC-4886-92D9-F27CB266E49E}">
      <dgm:prSet/>
      <dgm:spPr/>
      <dgm:t>
        <a:bodyPr/>
        <a:lstStyle/>
        <a:p>
          <a:endParaRPr lang="en-US"/>
        </a:p>
      </dgm:t>
    </dgm:pt>
    <dgm:pt modelId="{F3E0EC39-D310-4C15-8FB6-E0786EF26FD4}" type="sibTrans" cxnId="{B25F49EF-FEEC-4886-92D9-F27CB266E49E}">
      <dgm:prSet/>
      <dgm:spPr/>
      <dgm:t>
        <a:bodyPr/>
        <a:lstStyle/>
        <a:p>
          <a:endParaRPr lang="en-US"/>
        </a:p>
      </dgm:t>
    </dgm:pt>
    <dgm:pt modelId="{F8F34DC6-88D4-4C6D-B49C-72855111F662}">
      <dgm:prSet/>
      <dgm:spPr/>
      <dgm:t>
        <a:bodyPr/>
        <a:lstStyle/>
        <a:p>
          <a:endParaRPr lang="en-US" dirty="0"/>
        </a:p>
      </dgm:t>
    </dgm:pt>
    <dgm:pt modelId="{F014A299-1CEC-473B-B412-FB180A426736}" type="parTrans" cxnId="{6EAD902A-9809-4383-B2EE-12CEB241913D}">
      <dgm:prSet/>
      <dgm:spPr/>
      <dgm:t>
        <a:bodyPr/>
        <a:lstStyle/>
        <a:p>
          <a:endParaRPr lang="en-US"/>
        </a:p>
      </dgm:t>
    </dgm:pt>
    <dgm:pt modelId="{3DDF1F07-A208-4D12-AD1E-BF07760E2067}" type="sibTrans" cxnId="{6EAD902A-9809-4383-B2EE-12CEB241913D}">
      <dgm:prSet/>
      <dgm:spPr/>
      <dgm:t>
        <a:bodyPr/>
        <a:lstStyle/>
        <a:p>
          <a:endParaRPr lang="en-US"/>
        </a:p>
      </dgm:t>
    </dgm:pt>
    <dgm:pt modelId="{C337CF7D-94DB-4318-AD74-64C9C74CB509}">
      <dgm:prSet phldrT="[Text]"/>
      <dgm:spPr/>
      <dgm:t>
        <a:bodyPr/>
        <a:lstStyle/>
        <a:p>
          <a:endParaRPr lang="en-US" dirty="0"/>
        </a:p>
      </dgm:t>
    </dgm:pt>
    <dgm:pt modelId="{EAB5F41F-3D85-44A0-AC6E-86A65EA7833A}" type="sibTrans" cxnId="{2685E820-9D3C-4D58-85F0-1344B8851434}">
      <dgm:prSet/>
      <dgm:spPr/>
      <dgm:t>
        <a:bodyPr/>
        <a:lstStyle/>
        <a:p>
          <a:endParaRPr lang="en-US"/>
        </a:p>
      </dgm:t>
    </dgm:pt>
    <dgm:pt modelId="{351B7220-E433-420F-B649-BEFB4FC0E7A8}" type="parTrans" cxnId="{2685E820-9D3C-4D58-85F0-1344B8851434}">
      <dgm:prSet/>
      <dgm:spPr/>
      <dgm:t>
        <a:bodyPr/>
        <a:lstStyle/>
        <a:p>
          <a:endParaRPr lang="en-US"/>
        </a:p>
      </dgm:t>
    </dgm:pt>
    <dgm:pt modelId="{FE1E5BC9-3879-4A29-9A84-869F42FE2297}">
      <dgm:prSet/>
      <dgm:spPr/>
      <dgm:t>
        <a:bodyPr/>
        <a:lstStyle/>
        <a:p>
          <a:endParaRPr lang="en-US" dirty="0"/>
        </a:p>
      </dgm:t>
    </dgm:pt>
    <dgm:pt modelId="{BE5443FA-DB81-481C-82D6-3EF15C8DA6BD}" type="parTrans" cxnId="{784ACF90-D23E-408E-B3A5-7C59826FBC37}">
      <dgm:prSet/>
      <dgm:spPr/>
      <dgm:t>
        <a:bodyPr/>
        <a:lstStyle/>
        <a:p>
          <a:endParaRPr lang="en-US"/>
        </a:p>
      </dgm:t>
    </dgm:pt>
    <dgm:pt modelId="{EF5F3183-C082-48C1-B74A-79938A7DA448}" type="sibTrans" cxnId="{784ACF90-D23E-408E-B3A5-7C59826FBC37}">
      <dgm:prSet/>
      <dgm:spPr/>
      <dgm:t>
        <a:bodyPr/>
        <a:lstStyle/>
        <a:p>
          <a:endParaRPr lang="en-US"/>
        </a:p>
      </dgm:t>
    </dgm:pt>
    <dgm:pt modelId="{B0F0648B-366A-4257-BB6C-846ED0BCFA12}" type="pres">
      <dgm:prSet presAssocID="{61B672EC-1361-486A-B1B2-18F8F34B91F5}" presName="Name0" presStyleCnt="0">
        <dgm:presLayoutVars>
          <dgm:dir/>
          <dgm:resizeHandles val="exact"/>
        </dgm:presLayoutVars>
      </dgm:prSet>
      <dgm:spPr/>
      <dgm:t>
        <a:bodyPr/>
        <a:lstStyle/>
        <a:p>
          <a:endParaRPr lang="en-US"/>
        </a:p>
      </dgm:t>
    </dgm:pt>
    <dgm:pt modelId="{E3FFB43B-9521-4E92-BA85-AEF3C501E0FB}" type="pres">
      <dgm:prSet presAssocID="{C337CF7D-94DB-4318-AD74-64C9C74CB509}" presName="compNode" presStyleCnt="0"/>
      <dgm:spPr/>
    </dgm:pt>
    <dgm:pt modelId="{8F9BB980-D3CE-429B-9FB5-1C7FB1ED6763}" type="pres">
      <dgm:prSet presAssocID="{C337CF7D-94DB-4318-AD74-64C9C74CB509}" presName="pictRect" presStyleLbl="node1" presStyleIdx="0" presStyleCnt="6" custScaleX="100084" custScaleY="164230"/>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094BA4E2-4E66-46DE-A6DF-F8C61EC7AE63}" type="pres">
      <dgm:prSet presAssocID="{C337CF7D-94DB-4318-AD74-64C9C74CB509}" presName="textRect" presStyleLbl="revTx" presStyleIdx="0" presStyleCnt="6">
        <dgm:presLayoutVars>
          <dgm:bulletEnabled val="1"/>
        </dgm:presLayoutVars>
      </dgm:prSet>
      <dgm:spPr/>
      <dgm:t>
        <a:bodyPr/>
        <a:lstStyle/>
        <a:p>
          <a:endParaRPr lang="en-US"/>
        </a:p>
      </dgm:t>
    </dgm:pt>
    <dgm:pt modelId="{D413BA01-316A-41A2-966B-3B6758A7A7C3}" type="pres">
      <dgm:prSet presAssocID="{EAB5F41F-3D85-44A0-AC6E-86A65EA7833A}" presName="sibTrans" presStyleLbl="sibTrans2D1" presStyleIdx="0" presStyleCnt="0"/>
      <dgm:spPr/>
      <dgm:t>
        <a:bodyPr/>
        <a:lstStyle/>
        <a:p>
          <a:endParaRPr lang="en-US"/>
        </a:p>
      </dgm:t>
    </dgm:pt>
    <dgm:pt modelId="{F1EE0FF6-0B70-4DB8-81AC-F72F414C2494}" type="pres">
      <dgm:prSet presAssocID="{CBB0751E-3D79-4399-8F04-7432866D9305}" presName="compNode" presStyleCnt="0"/>
      <dgm:spPr/>
    </dgm:pt>
    <dgm:pt modelId="{F771412E-C29F-49A9-8C7E-F34D809CDE7D}" type="pres">
      <dgm:prSet presAssocID="{CBB0751E-3D79-4399-8F04-7432866D9305}" presName="pictRect" presStyleLbl="node1" presStyleIdx="1" presStyleCnt="6" custScaleX="100901" custScaleY="161888"/>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868BFAB6-BC5E-42A2-9871-80B8445ACA47}" type="pres">
      <dgm:prSet presAssocID="{CBB0751E-3D79-4399-8F04-7432866D9305}" presName="textRect" presStyleLbl="revTx" presStyleIdx="1" presStyleCnt="6">
        <dgm:presLayoutVars>
          <dgm:bulletEnabled val="1"/>
        </dgm:presLayoutVars>
      </dgm:prSet>
      <dgm:spPr/>
      <dgm:t>
        <a:bodyPr/>
        <a:lstStyle/>
        <a:p>
          <a:endParaRPr lang="en-US"/>
        </a:p>
      </dgm:t>
    </dgm:pt>
    <dgm:pt modelId="{05B6C073-E0F0-41DB-8A8F-656967ED3343}" type="pres">
      <dgm:prSet presAssocID="{2B0878FC-46C9-457E-88DD-281C146F70D5}" presName="sibTrans" presStyleLbl="sibTrans2D1" presStyleIdx="0" presStyleCnt="0"/>
      <dgm:spPr/>
      <dgm:t>
        <a:bodyPr/>
        <a:lstStyle/>
        <a:p>
          <a:endParaRPr lang="en-US"/>
        </a:p>
      </dgm:t>
    </dgm:pt>
    <dgm:pt modelId="{7D2CB4B8-A2AF-4149-9549-553414E15E71}" type="pres">
      <dgm:prSet presAssocID="{F200799F-0EFC-4B4B-B90A-0792BD51FF67}" presName="compNode" presStyleCnt="0"/>
      <dgm:spPr/>
    </dgm:pt>
    <dgm:pt modelId="{71CA96BD-DA48-4B20-93F7-8EC30CF04D45}" type="pres">
      <dgm:prSet presAssocID="{F200799F-0EFC-4B4B-B90A-0792BD51FF67}" presName="pictRect" presStyleLbl="node1" presStyleIdx="2" presStyleCnt="6" custScaleX="102184" custScaleY="163010"/>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01C9018F-CD4D-4E1B-886F-D04836E79879}" type="pres">
      <dgm:prSet presAssocID="{F200799F-0EFC-4B4B-B90A-0792BD51FF67}" presName="textRect" presStyleLbl="revTx" presStyleIdx="2" presStyleCnt="6">
        <dgm:presLayoutVars>
          <dgm:bulletEnabled val="1"/>
        </dgm:presLayoutVars>
      </dgm:prSet>
      <dgm:spPr/>
      <dgm:t>
        <a:bodyPr/>
        <a:lstStyle/>
        <a:p>
          <a:endParaRPr lang="en-US"/>
        </a:p>
      </dgm:t>
    </dgm:pt>
    <dgm:pt modelId="{B183E20E-0BB3-4040-A77C-074AEB72F676}" type="pres">
      <dgm:prSet presAssocID="{7CB2F1B0-B1FF-44D5-892F-677472453DDB}" presName="sibTrans" presStyleLbl="sibTrans2D1" presStyleIdx="0" presStyleCnt="0"/>
      <dgm:spPr/>
      <dgm:t>
        <a:bodyPr/>
        <a:lstStyle/>
        <a:p>
          <a:endParaRPr lang="en-US"/>
        </a:p>
      </dgm:t>
    </dgm:pt>
    <dgm:pt modelId="{2FFD6F27-102F-480C-B447-35FE359224FB}" type="pres">
      <dgm:prSet presAssocID="{5DDC7DC9-CF0D-42C2-9B33-4D935EFD7B0D}" presName="compNode" presStyleCnt="0"/>
      <dgm:spPr/>
    </dgm:pt>
    <dgm:pt modelId="{A411859A-2418-40AD-A4EA-DCF5216954D3}" type="pres">
      <dgm:prSet presAssocID="{5DDC7DC9-CF0D-42C2-9B33-4D935EFD7B0D}" presName="pictRect" presStyleLbl="node1" presStyleIdx="3" presStyleCnt="6" custScaleX="117886" custScaleY="149078" custLinFactNeighborY="4488"/>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29CD5CA9-204C-43B1-B796-5A1959DC75B9}" type="pres">
      <dgm:prSet presAssocID="{5DDC7DC9-CF0D-42C2-9B33-4D935EFD7B0D}" presName="textRect" presStyleLbl="revTx" presStyleIdx="3" presStyleCnt="6">
        <dgm:presLayoutVars>
          <dgm:bulletEnabled val="1"/>
        </dgm:presLayoutVars>
      </dgm:prSet>
      <dgm:spPr/>
      <dgm:t>
        <a:bodyPr/>
        <a:lstStyle/>
        <a:p>
          <a:endParaRPr lang="en-US"/>
        </a:p>
      </dgm:t>
    </dgm:pt>
    <dgm:pt modelId="{F5E137CA-D288-428B-BE65-55603C6D92C4}" type="pres">
      <dgm:prSet presAssocID="{F3E0EC39-D310-4C15-8FB6-E0786EF26FD4}" presName="sibTrans" presStyleLbl="sibTrans2D1" presStyleIdx="0" presStyleCnt="0"/>
      <dgm:spPr/>
      <dgm:t>
        <a:bodyPr/>
        <a:lstStyle/>
        <a:p>
          <a:endParaRPr lang="en-US"/>
        </a:p>
      </dgm:t>
    </dgm:pt>
    <dgm:pt modelId="{1EF3D20F-B8E2-44A8-9C62-250549E0D59C}" type="pres">
      <dgm:prSet presAssocID="{F8F34DC6-88D4-4C6D-B49C-72855111F662}" presName="compNode" presStyleCnt="0"/>
      <dgm:spPr/>
    </dgm:pt>
    <dgm:pt modelId="{E3C5C299-64AC-41CB-AE82-A57053527619}" type="pres">
      <dgm:prSet presAssocID="{F8F34DC6-88D4-4C6D-B49C-72855111F662}" presName="pictRect" presStyleLbl="node1" presStyleIdx="4" presStyleCnt="6" custScaleX="133277" custScaleY="153715" custLinFactNeighborX="-826" custLinFactNeighborY="3598"/>
      <dgm:spPr>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25E5F42C-D2CE-48C2-93C9-A13E26A09EBF}" type="pres">
      <dgm:prSet presAssocID="{F8F34DC6-88D4-4C6D-B49C-72855111F662}" presName="textRect" presStyleLbl="revTx" presStyleIdx="4" presStyleCnt="6">
        <dgm:presLayoutVars>
          <dgm:bulletEnabled val="1"/>
        </dgm:presLayoutVars>
      </dgm:prSet>
      <dgm:spPr/>
      <dgm:t>
        <a:bodyPr/>
        <a:lstStyle/>
        <a:p>
          <a:endParaRPr lang="en-US"/>
        </a:p>
      </dgm:t>
    </dgm:pt>
    <dgm:pt modelId="{1CB472F1-BF44-4355-91F3-F0891DED092F}" type="pres">
      <dgm:prSet presAssocID="{3DDF1F07-A208-4D12-AD1E-BF07760E2067}" presName="sibTrans" presStyleLbl="sibTrans2D1" presStyleIdx="0" presStyleCnt="0"/>
      <dgm:spPr/>
      <dgm:t>
        <a:bodyPr/>
        <a:lstStyle/>
        <a:p>
          <a:endParaRPr lang="en-US"/>
        </a:p>
      </dgm:t>
    </dgm:pt>
    <dgm:pt modelId="{21F30331-F476-490A-99D4-2E97989FBE9D}" type="pres">
      <dgm:prSet presAssocID="{FE1E5BC9-3879-4A29-9A84-869F42FE2297}" presName="compNode" presStyleCnt="0"/>
      <dgm:spPr/>
    </dgm:pt>
    <dgm:pt modelId="{C27FF7F9-E81E-48AF-B62F-EA21F95F2D20}" type="pres">
      <dgm:prSet presAssocID="{FE1E5BC9-3879-4A29-9A84-869F42FE2297}" presName="pictRect" presStyleLbl="node1" presStyleIdx="5" presStyleCnt="6" custScaleX="254910" custScaleY="168902"/>
      <dgm:spPr>
        <a:blipFill rotWithShape="1">
          <a:blip xmlns:r="http://schemas.openxmlformats.org/officeDocument/2006/relationships" r:embed="rId6"/>
          <a:stretch>
            <a:fillRect/>
          </a:stretch>
        </a:blipFill>
      </dgm:spPr>
      <dgm:t>
        <a:bodyPr/>
        <a:lstStyle/>
        <a:p>
          <a:endParaRPr lang="en-US"/>
        </a:p>
      </dgm:t>
    </dgm:pt>
    <dgm:pt modelId="{02053208-4755-4910-893C-71C24BFE8C75}" type="pres">
      <dgm:prSet presAssocID="{FE1E5BC9-3879-4A29-9A84-869F42FE2297}" presName="textRect" presStyleLbl="revTx" presStyleIdx="5" presStyleCnt="6">
        <dgm:presLayoutVars>
          <dgm:bulletEnabled val="1"/>
        </dgm:presLayoutVars>
      </dgm:prSet>
      <dgm:spPr/>
      <dgm:t>
        <a:bodyPr/>
        <a:lstStyle/>
        <a:p>
          <a:endParaRPr lang="en-US"/>
        </a:p>
      </dgm:t>
    </dgm:pt>
  </dgm:ptLst>
  <dgm:cxnLst>
    <dgm:cxn modelId="{78EFE6D2-6018-459B-BD4C-7DAF15183797}" type="presOf" srcId="{C337CF7D-94DB-4318-AD74-64C9C74CB509}" destId="{094BA4E2-4E66-46DE-A6DF-F8C61EC7AE63}" srcOrd="0" destOrd="0" presId="urn:microsoft.com/office/officeart/2005/8/layout/pList1"/>
    <dgm:cxn modelId="{0A7EC817-370C-4648-BD4E-30E59E9A7B2E}" type="presOf" srcId="{2B0878FC-46C9-457E-88DD-281C146F70D5}" destId="{05B6C073-E0F0-41DB-8A8F-656967ED3343}" srcOrd="0" destOrd="0" presId="urn:microsoft.com/office/officeart/2005/8/layout/pList1"/>
    <dgm:cxn modelId="{99F7F1A8-D36A-40E2-B56A-F89F66DE465A}" type="presOf" srcId="{F8F34DC6-88D4-4C6D-B49C-72855111F662}" destId="{25E5F42C-D2CE-48C2-93C9-A13E26A09EBF}" srcOrd="0" destOrd="0" presId="urn:microsoft.com/office/officeart/2005/8/layout/pList1"/>
    <dgm:cxn modelId="{2685E820-9D3C-4D58-85F0-1344B8851434}" srcId="{61B672EC-1361-486A-B1B2-18F8F34B91F5}" destId="{C337CF7D-94DB-4318-AD74-64C9C74CB509}" srcOrd="0" destOrd="0" parTransId="{351B7220-E433-420F-B649-BEFB4FC0E7A8}" sibTransId="{EAB5F41F-3D85-44A0-AC6E-86A65EA7833A}"/>
    <dgm:cxn modelId="{CD55F3A4-0BA5-4F81-9639-1B3F9A00C456}" type="presOf" srcId="{5DDC7DC9-CF0D-42C2-9B33-4D935EFD7B0D}" destId="{29CD5CA9-204C-43B1-B796-5A1959DC75B9}" srcOrd="0" destOrd="0" presId="urn:microsoft.com/office/officeart/2005/8/layout/pList1"/>
    <dgm:cxn modelId="{784ACF90-D23E-408E-B3A5-7C59826FBC37}" srcId="{61B672EC-1361-486A-B1B2-18F8F34B91F5}" destId="{FE1E5BC9-3879-4A29-9A84-869F42FE2297}" srcOrd="5" destOrd="0" parTransId="{BE5443FA-DB81-481C-82D6-3EF15C8DA6BD}" sibTransId="{EF5F3183-C082-48C1-B74A-79938A7DA448}"/>
    <dgm:cxn modelId="{AEE71867-8A07-40BE-98E5-CBAC5BFAE841}" srcId="{61B672EC-1361-486A-B1B2-18F8F34B91F5}" destId="{CBB0751E-3D79-4399-8F04-7432866D9305}" srcOrd="1" destOrd="0" parTransId="{377AE6DD-9687-4667-8C62-8637B5A9872E}" sibTransId="{2B0878FC-46C9-457E-88DD-281C146F70D5}"/>
    <dgm:cxn modelId="{B721173E-290F-4FE0-979F-037FE32F4B72}" type="presOf" srcId="{F200799F-0EFC-4B4B-B90A-0792BD51FF67}" destId="{01C9018F-CD4D-4E1B-886F-D04836E79879}" srcOrd="0" destOrd="0" presId="urn:microsoft.com/office/officeart/2005/8/layout/pList1"/>
    <dgm:cxn modelId="{192D85DD-4ACC-45AE-8C6D-00C7A98BEEB3}" type="presOf" srcId="{3DDF1F07-A208-4D12-AD1E-BF07760E2067}" destId="{1CB472F1-BF44-4355-91F3-F0891DED092F}" srcOrd="0" destOrd="0" presId="urn:microsoft.com/office/officeart/2005/8/layout/pList1"/>
    <dgm:cxn modelId="{0F09E182-2F4B-4B99-8CFB-54CCE64768CB}" type="presOf" srcId="{61B672EC-1361-486A-B1B2-18F8F34B91F5}" destId="{B0F0648B-366A-4257-BB6C-846ED0BCFA12}" srcOrd="0" destOrd="0" presId="urn:microsoft.com/office/officeart/2005/8/layout/pList1"/>
    <dgm:cxn modelId="{B4C135CC-7ADC-493E-8552-B9E9F95A9888}" type="presOf" srcId="{F3E0EC39-D310-4C15-8FB6-E0786EF26FD4}" destId="{F5E137CA-D288-428B-BE65-55603C6D92C4}" srcOrd="0" destOrd="0" presId="urn:microsoft.com/office/officeart/2005/8/layout/pList1"/>
    <dgm:cxn modelId="{8448B078-492E-43DC-B75E-7D234998E6CD}" type="presOf" srcId="{7CB2F1B0-B1FF-44D5-892F-677472453DDB}" destId="{B183E20E-0BB3-4040-A77C-074AEB72F676}" srcOrd="0" destOrd="0" presId="urn:microsoft.com/office/officeart/2005/8/layout/pList1"/>
    <dgm:cxn modelId="{421A1DD6-1C77-41D3-9140-11514EDE6A45}" type="presOf" srcId="{CBB0751E-3D79-4399-8F04-7432866D9305}" destId="{868BFAB6-BC5E-42A2-9871-80B8445ACA47}" srcOrd="0" destOrd="0" presId="urn:microsoft.com/office/officeart/2005/8/layout/pList1"/>
    <dgm:cxn modelId="{65BDF7C0-D0E8-4EF6-9712-E740A73CD4A7}" srcId="{61B672EC-1361-486A-B1B2-18F8F34B91F5}" destId="{F200799F-0EFC-4B4B-B90A-0792BD51FF67}" srcOrd="2" destOrd="0" parTransId="{FE372E2A-7E48-44E1-AE62-801FE9C4EE6D}" sibTransId="{7CB2F1B0-B1FF-44D5-892F-677472453DDB}"/>
    <dgm:cxn modelId="{E8DE90AC-350D-4834-8A21-20EC46E8F46C}" type="presOf" srcId="{FE1E5BC9-3879-4A29-9A84-869F42FE2297}" destId="{02053208-4755-4910-893C-71C24BFE8C75}" srcOrd="0" destOrd="0" presId="urn:microsoft.com/office/officeart/2005/8/layout/pList1"/>
    <dgm:cxn modelId="{B25F49EF-FEEC-4886-92D9-F27CB266E49E}" srcId="{61B672EC-1361-486A-B1B2-18F8F34B91F5}" destId="{5DDC7DC9-CF0D-42C2-9B33-4D935EFD7B0D}" srcOrd="3" destOrd="0" parTransId="{6EEAE49F-013C-4485-9922-9EBC744B178E}" sibTransId="{F3E0EC39-D310-4C15-8FB6-E0786EF26FD4}"/>
    <dgm:cxn modelId="{6EAD902A-9809-4383-B2EE-12CEB241913D}" srcId="{61B672EC-1361-486A-B1B2-18F8F34B91F5}" destId="{F8F34DC6-88D4-4C6D-B49C-72855111F662}" srcOrd="4" destOrd="0" parTransId="{F014A299-1CEC-473B-B412-FB180A426736}" sibTransId="{3DDF1F07-A208-4D12-AD1E-BF07760E2067}"/>
    <dgm:cxn modelId="{59B36C25-DDDB-4FFE-9AD4-1B85839BA755}" type="presOf" srcId="{EAB5F41F-3D85-44A0-AC6E-86A65EA7833A}" destId="{D413BA01-316A-41A2-966B-3B6758A7A7C3}" srcOrd="0" destOrd="0" presId="urn:microsoft.com/office/officeart/2005/8/layout/pList1"/>
    <dgm:cxn modelId="{AC1AB369-3199-4EE8-9FAF-AD895FE70018}" type="presParOf" srcId="{B0F0648B-366A-4257-BB6C-846ED0BCFA12}" destId="{E3FFB43B-9521-4E92-BA85-AEF3C501E0FB}" srcOrd="0" destOrd="0" presId="urn:microsoft.com/office/officeart/2005/8/layout/pList1"/>
    <dgm:cxn modelId="{3E6E3EC6-0F3E-4F3F-8F3D-31961BDB8C67}" type="presParOf" srcId="{E3FFB43B-9521-4E92-BA85-AEF3C501E0FB}" destId="{8F9BB980-D3CE-429B-9FB5-1C7FB1ED6763}" srcOrd="0" destOrd="0" presId="urn:microsoft.com/office/officeart/2005/8/layout/pList1"/>
    <dgm:cxn modelId="{60EE1649-8C37-4166-98B6-68CA260DD0DB}" type="presParOf" srcId="{E3FFB43B-9521-4E92-BA85-AEF3C501E0FB}" destId="{094BA4E2-4E66-46DE-A6DF-F8C61EC7AE63}" srcOrd="1" destOrd="0" presId="urn:microsoft.com/office/officeart/2005/8/layout/pList1"/>
    <dgm:cxn modelId="{66271970-58A5-4219-B64E-7BC60E22E727}" type="presParOf" srcId="{B0F0648B-366A-4257-BB6C-846ED0BCFA12}" destId="{D413BA01-316A-41A2-966B-3B6758A7A7C3}" srcOrd="1" destOrd="0" presId="urn:microsoft.com/office/officeart/2005/8/layout/pList1"/>
    <dgm:cxn modelId="{7AF151CB-D4FB-4E43-A86B-8BD736210A66}" type="presParOf" srcId="{B0F0648B-366A-4257-BB6C-846ED0BCFA12}" destId="{F1EE0FF6-0B70-4DB8-81AC-F72F414C2494}" srcOrd="2" destOrd="0" presId="urn:microsoft.com/office/officeart/2005/8/layout/pList1"/>
    <dgm:cxn modelId="{38B0F7EF-6476-4E62-A06F-A18E23413C49}" type="presParOf" srcId="{F1EE0FF6-0B70-4DB8-81AC-F72F414C2494}" destId="{F771412E-C29F-49A9-8C7E-F34D809CDE7D}" srcOrd="0" destOrd="0" presId="urn:microsoft.com/office/officeart/2005/8/layout/pList1"/>
    <dgm:cxn modelId="{75767B13-2953-47FB-9B13-834DD18499CB}" type="presParOf" srcId="{F1EE0FF6-0B70-4DB8-81AC-F72F414C2494}" destId="{868BFAB6-BC5E-42A2-9871-80B8445ACA47}" srcOrd="1" destOrd="0" presId="urn:microsoft.com/office/officeart/2005/8/layout/pList1"/>
    <dgm:cxn modelId="{4D5C9994-4138-4251-9BF5-4B22023D1F3D}" type="presParOf" srcId="{B0F0648B-366A-4257-BB6C-846ED0BCFA12}" destId="{05B6C073-E0F0-41DB-8A8F-656967ED3343}" srcOrd="3" destOrd="0" presId="urn:microsoft.com/office/officeart/2005/8/layout/pList1"/>
    <dgm:cxn modelId="{1079F608-83CD-43D4-BB92-3902C010B328}" type="presParOf" srcId="{B0F0648B-366A-4257-BB6C-846ED0BCFA12}" destId="{7D2CB4B8-A2AF-4149-9549-553414E15E71}" srcOrd="4" destOrd="0" presId="urn:microsoft.com/office/officeart/2005/8/layout/pList1"/>
    <dgm:cxn modelId="{911FC2F2-254C-427D-BCCD-E7F6A641427F}" type="presParOf" srcId="{7D2CB4B8-A2AF-4149-9549-553414E15E71}" destId="{71CA96BD-DA48-4B20-93F7-8EC30CF04D45}" srcOrd="0" destOrd="0" presId="urn:microsoft.com/office/officeart/2005/8/layout/pList1"/>
    <dgm:cxn modelId="{747F02F1-D2B7-4B77-83B2-48954D0667B1}" type="presParOf" srcId="{7D2CB4B8-A2AF-4149-9549-553414E15E71}" destId="{01C9018F-CD4D-4E1B-886F-D04836E79879}" srcOrd="1" destOrd="0" presId="urn:microsoft.com/office/officeart/2005/8/layout/pList1"/>
    <dgm:cxn modelId="{5F6D52B3-761A-4C37-A8D6-0E1752BC4BF1}" type="presParOf" srcId="{B0F0648B-366A-4257-BB6C-846ED0BCFA12}" destId="{B183E20E-0BB3-4040-A77C-074AEB72F676}" srcOrd="5" destOrd="0" presId="urn:microsoft.com/office/officeart/2005/8/layout/pList1"/>
    <dgm:cxn modelId="{1E54922F-081D-4A2B-A041-B7995E3E3906}" type="presParOf" srcId="{B0F0648B-366A-4257-BB6C-846ED0BCFA12}" destId="{2FFD6F27-102F-480C-B447-35FE359224FB}" srcOrd="6" destOrd="0" presId="urn:microsoft.com/office/officeart/2005/8/layout/pList1"/>
    <dgm:cxn modelId="{4FE0818E-20E2-4DB4-B8A6-5337C63AF91E}" type="presParOf" srcId="{2FFD6F27-102F-480C-B447-35FE359224FB}" destId="{A411859A-2418-40AD-A4EA-DCF5216954D3}" srcOrd="0" destOrd="0" presId="urn:microsoft.com/office/officeart/2005/8/layout/pList1"/>
    <dgm:cxn modelId="{C3B4F9D7-5F21-4DB6-8FDA-15EB08C0C838}" type="presParOf" srcId="{2FFD6F27-102F-480C-B447-35FE359224FB}" destId="{29CD5CA9-204C-43B1-B796-5A1959DC75B9}" srcOrd="1" destOrd="0" presId="urn:microsoft.com/office/officeart/2005/8/layout/pList1"/>
    <dgm:cxn modelId="{6814F1FF-F8E6-4F1B-A074-D96F177F18B3}" type="presParOf" srcId="{B0F0648B-366A-4257-BB6C-846ED0BCFA12}" destId="{F5E137CA-D288-428B-BE65-55603C6D92C4}" srcOrd="7" destOrd="0" presId="urn:microsoft.com/office/officeart/2005/8/layout/pList1"/>
    <dgm:cxn modelId="{C5D8A43F-1753-4C25-A404-03A8FEF593FB}" type="presParOf" srcId="{B0F0648B-366A-4257-BB6C-846ED0BCFA12}" destId="{1EF3D20F-B8E2-44A8-9C62-250549E0D59C}" srcOrd="8" destOrd="0" presId="urn:microsoft.com/office/officeart/2005/8/layout/pList1"/>
    <dgm:cxn modelId="{F1B811DD-FB74-4F79-B351-193D051D771B}" type="presParOf" srcId="{1EF3D20F-B8E2-44A8-9C62-250549E0D59C}" destId="{E3C5C299-64AC-41CB-AE82-A57053527619}" srcOrd="0" destOrd="0" presId="urn:microsoft.com/office/officeart/2005/8/layout/pList1"/>
    <dgm:cxn modelId="{877E8DAD-0FCE-4A5E-AE35-320D88E0B94F}" type="presParOf" srcId="{1EF3D20F-B8E2-44A8-9C62-250549E0D59C}" destId="{25E5F42C-D2CE-48C2-93C9-A13E26A09EBF}" srcOrd="1" destOrd="0" presId="urn:microsoft.com/office/officeart/2005/8/layout/pList1"/>
    <dgm:cxn modelId="{FC97B554-44E9-4A34-877B-F27DD82B537A}" type="presParOf" srcId="{B0F0648B-366A-4257-BB6C-846ED0BCFA12}" destId="{1CB472F1-BF44-4355-91F3-F0891DED092F}" srcOrd="9" destOrd="0" presId="urn:microsoft.com/office/officeart/2005/8/layout/pList1"/>
    <dgm:cxn modelId="{EF02FB54-B178-4B59-A192-570DA828405B}" type="presParOf" srcId="{B0F0648B-366A-4257-BB6C-846ED0BCFA12}" destId="{21F30331-F476-490A-99D4-2E97989FBE9D}" srcOrd="10" destOrd="0" presId="urn:microsoft.com/office/officeart/2005/8/layout/pList1"/>
    <dgm:cxn modelId="{3DBE2FFF-020F-478E-A323-921DB6691BD9}" type="presParOf" srcId="{21F30331-F476-490A-99D4-2E97989FBE9D}" destId="{C27FF7F9-E81E-48AF-B62F-EA21F95F2D20}" srcOrd="0" destOrd="0" presId="urn:microsoft.com/office/officeart/2005/8/layout/pList1"/>
    <dgm:cxn modelId="{2D82B298-087A-4EFA-B741-725B0B1D9AC9}" type="presParOf" srcId="{21F30331-F476-490A-99D4-2E97989FBE9D}" destId="{02053208-4755-4910-893C-71C24BFE8C7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F94C0-3C24-4EBC-9B86-1223E849A8EF}">
      <dsp:nvSpPr>
        <dsp:cNvPr id="0" name=""/>
        <dsp:cNvSpPr/>
      </dsp:nvSpPr>
      <dsp:spPr>
        <a:xfrm>
          <a:off x="0" y="38328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5379C-00D4-422F-A20A-BFE8B788C596}">
      <dsp:nvSpPr>
        <dsp:cNvPr id="0" name=""/>
        <dsp:cNvSpPr/>
      </dsp:nvSpPr>
      <dsp:spPr>
        <a:xfrm>
          <a:off x="464717" y="5856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The Concern</a:t>
          </a:r>
          <a:endParaRPr lang="en-US" sz="2200" kern="1200" dirty="0"/>
        </a:p>
      </dsp:txBody>
      <dsp:txXfrm>
        <a:off x="496420" y="90265"/>
        <a:ext cx="6442645" cy="586034"/>
      </dsp:txXfrm>
    </dsp:sp>
    <dsp:sp modelId="{E632821A-F24F-4F70-AF82-494EF4BCA46D}">
      <dsp:nvSpPr>
        <dsp:cNvPr id="0" name=""/>
        <dsp:cNvSpPr/>
      </dsp:nvSpPr>
      <dsp:spPr>
        <a:xfrm>
          <a:off x="0" y="138120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A7246-90C1-4DF2-AB07-7CCB31C3B611}">
      <dsp:nvSpPr>
        <dsp:cNvPr id="0" name=""/>
        <dsp:cNvSpPr/>
      </dsp:nvSpPr>
      <dsp:spPr>
        <a:xfrm>
          <a:off x="464717" y="105648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Control &amp; Duty of Care</a:t>
          </a:r>
          <a:endParaRPr lang="en-US" sz="2200" kern="1200" dirty="0"/>
        </a:p>
      </dsp:txBody>
      <dsp:txXfrm>
        <a:off x="496420" y="1088185"/>
        <a:ext cx="6442645" cy="586034"/>
      </dsp:txXfrm>
    </dsp:sp>
    <dsp:sp modelId="{40199EFD-4C4B-4EAD-9EDE-F2E5E8866B52}">
      <dsp:nvSpPr>
        <dsp:cNvPr id="0" name=""/>
        <dsp:cNvSpPr/>
      </dsp:nvSpPr>
      <dsp:spPr>
        <a:xfrm>
          <a:off x="0" y="237912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C0598-EF88-4D31-AE78-6479842EEE07}">
      <dsp:nvSpPr>
        <dsp:cNvPr id="0" name=""/>
        <dsp:cNvSpPr/>
      </dsp:nvSpPr>
      <dsp:spPr>
        <a:xfrm>
          <a:off x="464717" y="205440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Organization Structure &amp; Support</a:t>
          </a:r>
          <a:endParaRPr lang="en-US" sz="2200" kern="1200" dirty="0"/>
        </a:p>
      </dsp:txBody>
      <dsp:txXfrm>
        <a:off x="496420" y="2086105"/>
        <a:ext cx="6442645" cy="586034"/>
      </dsp:txXfrm>
    </dsp:sp>
    <dsp:sp modelId="{165210B6-48A5-469E-96AA-912688BAC647}">
      <dsp:nvSpPr>
        <dsp:cNvPr id="0" name=""/>
        <dsp:cNvSpPr/>
      </dsp:nvSpPr>
      <dsp:spPr>
        <a:xfrm>
          <a:off x="0" y="337704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4C70B-055B-4E7F-AF94-5B1E913C9210}">
      <dsp:nvSpPr>
        <dsp:cNvPr id="0" name=""/>
        <dsp:cNvSpPr/>
      </dsp:nvSpPr>
      <dsp:spPr>
        <a:xfrm>
          <a:off x="464717" y="305232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RSO Risks</a:t>
          </a:r>
          <a:endParaRPr lang="en-US" sz="2200" kern="1200" dirty="0"/>
        </a:p>
      </dsp:txBody>
      <dsp:txXfrm>
        <a:off x="496420" y="3084025"/>
        <a:ext cx="6442645" cy="586034"/>
      </dsp:txXfrm>
    </dsp:sp>
    <dsp:sp modelId="{67C4DCAC-226C-4FC5-92DA-092B92B86A31}">
      <dsp:nvSpPr>
        <dsp:cNvPr id="0" name=""/>
        <dsp:cNvSpPr/>
      </dsp:nvSpPr>
      <dsp:spPr>
        <a:xfrm>
          <a:off x="0" y="4374962"/>
          <a:ext cx="929435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AA04F-3E47-46BF-996D-41633F9C559A}">
      <dsp:nvSpPr>
        <dsp:cNvPr id="0" name=""/>
        <dsp:cNvSpPr/>
      </dsp:nvSpPr>
      <dsp:spPr>
        <a:xfrm>
          <a:off x="464717" y="4050242"/>
          <a:ext cx="65060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977900">
            <a:lnSpc>
              <a:spcPct val="90000"/>
            </a:lnSpc>
            <a:spcBef>
              <a:spcPct val="0"/>
            </a:spcBef>
            <a:spcAft>
              <a:spcPct val="35000"/>
            </a:spcAft>
          </a:pPr>
          <a:r>
            <a:rPr lang="en-US" sz="2200" kern="1200" dirty="0" smtClean="0"/>
            <a:t>Next Steps</a:t>
          </a:r>
          <a:endParaRPr lang="en-US" sz="2200" kern="1200" dirty="0"/>
        </a:p>
      </dsp:txBody>
      <dsp:txXfrm>
        <a:off x="496420" y="4081945"/>
        <a:ext cx="6442645"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D8D14-338D-4317-9C7E-F615D9DBF8BD}">
      <dsp:nvSpPr>
        <dsp:cNvPr id="0" name=""/>
        <dsp:cNvSpPr/>
      </dsp:nvSpPr>
      <dsp:spPr>
        <a:xfrm>
          <a:off x="0" y="625843"/>
          <a:ext cx="3205369" cy="1923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Relationship with the Student Org</a:t>
          </a:r>
          <a:endParaRPr lang="en-US" sz="4000" kern="1200" dirty="0"/>
        </a:p>
      </dsp:txBody>
      <dsp:txXfrm>
        <a:off x="0" y="625843"/>
        <a:ext cx="3205369" cy="1923221"/>
      </dsp:txXfrm>
    </dsp:sp>
    <dsp:sp modelId="{FB939A17-6C7E-4B21-9CFA-A0B3508B5938}">
      <dsp:nvSpPr>
        <dsp:cNvPr id="0" name=""/>
        <dsp:cNvSpPr/>
      </dsp:nvSpPr>
      <dsp:spPr>
        <a:xfrm>
          <a:off x="3525906" y="625843"/>
          <a:ext cx="3205369" cy="1923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Funding &amp; Other Support</a:t>
          </a:r>
          <a:endParaRPr lang="en-US" sz="4000" kern="1200" dirty="0"/>
        </a:p>
      </dsp:txBody>
      <dsp:txXfrm>
        <a:off x="3525906" y="625843"/>
        <a:ext cx="3205369" cy="1923221"/>
      </dsp:txXfrm>
    </dsp:sp>
    <dsp:sp modelId="{6D89F6CA-47EE-4085-A065-242D2FA4E897}">
      <dsp:nvSpPr>
        <dsp:cNvPr id="0" name=""/>
        <dsp:cNvSpPr/>
      </dsp:nvSpPr>
      <dsp:spPr>
        <a:xfrm>
          <a:off x="7051813" y="625843"/>
          <a:ext cx="3205369" cy="1923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Planning, Oversight &amp; Approval</a:t>
          </a:r>
          <a:endParaRPr lang="en-US" sz="4000" kern="1200" dirty="0"/>
        </a:p>
      </dsp:txBody>
      <dsp:txXfrm>
        <a:off x="7051813" y="625843"/>
        <a:ext cx="3205369" cy="1923221"/>
      </dsp:txXfrm>
    </dsp:sp>
    <dsp:sp modelId="{F012C61A-5ACC-4894-A1E1-4CC16BBCC354}">
      <dsp:nvSpPr>
        <dsp:cNvPr id="0" name=""/>
        <dsp:cNvSpPr/>
      </dsp:nvSpPr>
      <dsp:spPr>
        <a:xfrm>
          <a:off x="1762953" y="2869601"/>
          <a:ext cx="3205369" cy="1923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Location &amp; Travel</a:t>
          </a:r>
          <a:endParaRPr lang="en-US" sz="4000" kern="1200" dirty="0"/>
        </a:p>
      </dsp:txBody>
      <dsp:txXfrm>
        <a:off x="1762953" y="2869601"/>
        <a:ext cx="3205369" cy="1923221"/>
      </dsp:txXfrm>
    </dsp:sp>
    <dsp:sp modelId="{56B2B4D7-5182-4E34-9741-5BBE447EFEE4}">
      <dsp:nvSpPr>
        <dsp:cNvPr id="0" name=""/>
        <dsp:cNvSpPr/>
      </dsp:nvSpPr>
      <dsp:spPr>
        <a:xfrm>
          <a:off x="5288859" y="2869601"/>
          <a:ext cx="3205369" cy="1923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Prior Knowledge</a:t>
          </a:r>
          <a:endParaRPr lang="en-US" sz="4000" kern="1200" dirty="0"/>
        </a:p>
      </dsp:txBody>
      <dsp:txXfrm>
        <a:off x="5288859" y="2869601"/>
        <a:ext cx="3205369" cy="1923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49030-DF53-415A-8C2C-B5ADDE2EA41F}">
      <dsp:nvSpPr>
        <dsp:cNvPr id="0" name=""/>
        <dsp:cNvSpPr/>
      </dsp:nvSpPr>
      <dsp:spPr>
        <a:xfrm>
          <a:off x="3507" y="77701"/>
          <a:ext cx="341969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Sponsored</a:t>
          </a:r>
          <a:endParaRPr lang="en-US" sz="1900" kern="1200" dirty="0"/>
        </a:p>
      </dsp:txBody>
      <dsp:txXfrm>
        <a:off x="3507" y="77701"/>
        <a:ext cx="3419698" cy="547200"/>
      </dsp:txXfrm>
    </dsp:sp>
    <dsp:sp modelId="{C9C7C0A6-E79C-4574-AC16-5BCAF686010B}">
      <dsp:nvSpPr>
        <dsp:cNvPr id="0" name=""/>
        <dsp:cNvSpPr/>
      </dsp:nvSpPr>
      <dsp:spPr>
        <a:xfrm>
          <a:off x="0" y="698546"/>
          <a:ext cx="3419698" cy="381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Strongly aligned with mission</a:t>
          </a:r>
          <a:endParaRPr lang="en-US" sz="1900" kern="1200" dirty="0"/>
        </a:p>
        <a:p>
          <a:pPr marL="171450" lvl="1" indent="-171450" algn="l" defTabSz="844550">
            <a:lnSpc>
              <a:spcPct val="90000"/>
            </a:lnSpc>
            <a:spcBef>
              <a:spcPct val="0"/>
            </a:spcBef>
            <a:spcAft>
              <a:spcPct val="15000"/>
            </a:spcAft>
            <a:buChar char="••"/>
          </a:pPr>
          <a:r>
            <a:rPr lang="en-US" sz="1900" kern="1200" dirty="0" smtClean="0"/>
            <a:t>Advisor</a:t>
          </a:r>
          <a:endParaRPr lang="en-US" sz="1900" kern="1200" dirty="0"/>
        </a:p>
        <a:p>
          <a:pPr marL="171450" lvl="1" indent="-171450" algn="l" defTabSz="844550">
            <a:lnSpc>
              <a:spcPct val="90000"/>
            </a:lnSpc>
            <a:spcBef>
              <a:spcPct val="0"/>
            </a:spcBef>
            <a:spcAft>
              <a:spcPct val="15000"/>
            </a:spcAft>
            <a:buChar char="••"/>
          </a:pPr>
          <a:r>
            <a:rPr lang="en-US" sz="1900" kern="1200" dirty="0" smtClean="0"/>
            <a:t>Members in good standing</a:t>
          </a:r>
          <a:endParaRPr lang="en-US" sz="1900" kern="1200" dirty="0"/>
        </a:p>
        <a:p>
          <a:pPr marL="171450" lvl="1" indent="-171450" algn="l" defTabSz="844550">
            <a:lnSpc>
              <a:spcPct val="90000"/>
            </a:lnSpc>
            <a:spcBef>
              <a:spcPct val="0"/>
            </a:spcBef>
            <a:spcAft>
              <a:spcPct val="15000"/>
            </a:spcAft>
            <a:buChar char="••"/>
          </a:pPr>
          <a:r>
            <a:rPr lang="en-US" sz="1900" kern="1200" dirty="0" smtClean="0"/>
            <a:t>Institution funded</a:t>
          </a:r>
          <a:endParaRPr lang="en-US" sz="1900" kern="1200" dirty="0"/>
        </a:p>
        <a:p>
          <a:pPr marL="171450" lvl="1" indent="-171450" algn="l" defTabSz="844550">
            <a:lnSpc>
              <a:spcPct val="90000"/>
            </a:lnSpc>
            <a:spcBef>
              <a:spcPct val="0"/>
            </a:spcBef>
            <a:spcAft>
              <a:spcPct val="15000"/>
            </a:spcAft>
            <a:buChar char="••"/>
          </a:pPr>
          <a:r>
            <a:rPr lang="en-US" sz="1900" kern="1200" dirty="0" smtClean="0"/>
            <a:t>Use institution name and logo</a:t>
          </a:r>
          <a:endParaRPr lang="en-US" sz="1900" kern="1200" dirty="0"/>
        </a:p>
        <a:p>
          <a:pPr marL="171450" lvl="1" indent="-171450" algn="l" defTabSz="844550">
            <a:lnSpc>
              <a:spcPct val="90000"/>
            </a:lnSpc>
            <a:spcBef>
              <a:spcPct val="0"/>
            </a:spcBef>
            <a:spcAft>
              <a:spcPct val="15000"/>
            </a:spcAft>
            <a:buChar char="••"/>
          </a:pPr>
          <a:r>
            <a:rPr lang="en-US" sz="1900" kern="1200" dirty="0" smtClean="0"/>
            <a:t>May be included in GL coverage</a:t>
          </a:r>
          <a:endParaRPr lang="en-US" sz="1900" kern="1200" dirty="0"/>
        </a:p>
      </dsp:txBody>
      <dsp:txXfrm>
        <a:off x="0" y="698546"/>
        <a:ext cx="3419698" cy="3813834"/>
      </dsp:txXfrm>
    </dsp:sp>
    <dsp:sp modelId="{2BB1CBFC-B343-4D5B-A2BE-FE7CA9BD231A}">
      <dsp:nvSpPr>
        <dsp:cNvPr id="0" name=""/>
        <dsp:cNvSpPr/>
      </dsp:nvSpPr>
      <dsp:spPr>
        <a:xfrm>
          <a:off x="3901963" y="77701"/>
          <a:ext cx="341969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Independent</a:t>
          </a:r>
          <a:endParaRPr lang="en-US" sz="1900" kern="1200" dirty="0"/>
        </a:p>
      </dsp:txBody>
      <dsp:txXfrm>
        <a:off x="3901963" y="77701"/>
        <a:ext cx="3419698" cy="547200"/>
      </dsp:txXfrm>
    </dsp:sp>
    <dsp:sp modelId="{BF1DEF14-AFA3-47E6-BAAE-F42FF53AC730}">
      <dsp:nvSpPr>
        <dsp:cNvPr id="0" name=""/>
        <dsp:cNvSpPr/>
      </dsp:nvSpPr>
      <dsp:spPr>
        <a:xfrm>
          <a:off x="3901963" y="624901"/>
          <a:ext cx="3419698" cy="381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Broadly supports institutional purpose, social, political or religious purposes</a:t>
          </a:r>
          <a:endParaRPr lang="en-US" sz="1900" kern="1200" dirty="0"/>
        </a:p>
        <a:p>
          <a:pPr marL="171450" lvl="1" indent="-171450" algn="l" defTabSz="844550">
            <a:lnSpc>
              <a:spcPct val="90000"/>
            </a:lnSpc>
            <a:spcBef>
              <a:spcPct val="0"/>
            </a:spcBef>
            <a:spcAft>
              <a:spcPct val="15000"/>
            </a:spcAft>
            <a:buChar char="••"/>
          </a:pPr>
          <a:r>
            <a:rPr lang="en-US" sz="1900" kern="1200" dirty="0" smtClean="0"/>
            <a:t>Considered “arm’s length”</a:t>
          </a:r>
          <a:endParaRPr lang="en-US" sz="1900" kern="1200" dirty="0"/>
        </a:p>
        <a:p>
          <a:pPr marL="171450" lvl="1" indent="-171450" algn="l" defTabSz="844550">
            <a:lnSpc>
              <a:spcPct val="90000"/>
            </a:lnSpc>
            <a:spcBef>
              <a:spcPct val="0"/>
            </a:spcBef>
            <a:spcAft>
              <a:spcPct val="15000"/>
            </a:spcAft>
            <a:buChar char="••"/>
          </a:pPr>
          <a:r>
            <a:rPr lang="en-US" sz="1900" kern="1200" dirty="0" smtClean="0"/>
            <a:t>Consider risk level when deciding to recognize</a:t>
          </a:r>
          <a:endParaRPr lang="en-US" sz="1900" kern="1200" dirty="0"/>
        </a:p>
        <a:p>
          <a:pPr marL="171450" lvl="1" indent="-171450" algn="l" defTabSz="844550">
            <a:lnSpc>
              <a:spcPct val="90000"/>
            </a:lnSpc>
            <a:spcBef>
              <a:spcPct val="0"/>
            </a:spcBef>
            <a:spcAft>
              <a:spcPct val="15000"/>
            </a:spcAft>
            <a:buChar char="••"/>
          </a:pPr>
          <a:r>
            <a:rPr lang="en-US" sz="1900" kern="1200" dirty="0" smtClean="0"/>
            <a:t>May have Advisor</a:t>
          </a:r>
          <a:endParaRPr lang="en-US" sz="1900" kern="1200" dirty="0"/>
        </a:p>
        <a:p>
          <a:pPr marL="171450" lvl="1" indent="-171450" algn="l" defTabSz="844550">
            <a:lnSpc>
              <a:spcPct val="90000"/>
            </a:lnSpc>
            <a:spcBef>
              <a:spcPct val="0"/>
            </a:spcBef>
            <a:spcAft>
              <a:spcPct val="15000"/>
            </a:spcAft>
            <a:buChar char="••"/>
          </a:pPr>
          <a:r>
            <a:rPr lang="en-US" sz="1900" kern="1200" dirty="0" smtClean="0"/>
            <a:t>Most in good standing</a:t>
          </a:r>
          <a:endParaRPr lang="en-US" sz="1900" kern="1200" dirty="0"/>
        </a:p>
        <a:p>
          <a:pPr marL="171450" lvl="1" indent="-171450" algn="l" defTabSz="844550">
            <a:lnSpc>
              <a:spcPct val="90000"/>
            </a:lnSpc>
            <a:spcBef>
              <a:spcPct val="0"/>
            </a:spcBef>
            <a:spcAft>
              <a:spcPct val="15000"/>
            </a:spcAft>
            <a:buChar char="••"/>
          </a:pPr>
          <a:r>
            <a:rPr lang="en-US" sz="1900" kern="1200" dirty="0" smtClean="0"/>
            <a:t>Limited funding</a:t>
          </a:r>
          <a:endParaRPr lang="en-US" sz="1900" kern="1200" dirty="0"/>
        </a:p>
        <a:p>
          <a:pPr marL="171450" lvl="1" indent="-171450" algn="l" defTabSz="844550">
            <a:lnSpc>
              <a:spcPct val="90000"/>
            </a:lnSpc>
            <a:spcBef>
              <a:spcPct val="0"/>
            </a:spcBef>
            <a:spcAft>
              <a:spcPct val="15000"/>
            </a:spcAft>
            <a:buChar char="••"/>
          </a:pPr>
          <a:r>
            <a:rPr lang="en-US" sz="1900" kern="1200" dirty="0" smtClean="0"/>
            <a:t>Limited use of institution name and logo</a:t>
          </a:r>
          <a:endParaRPr lang="en-US" sz="1900" kern="1200" dirty="0"/>
        </a:p>
        <a:p>
          <a:pPr marL="171450" lvl="1" indent="-171450" algn="l" defTabSz="844550">
            <a:lnSpc>
              <a:spcPct val="90000"/>
            </a:lnSpc>
            <a:spcBef>
              <a:spcPct val="0"/>
            </a:spcBef>
            <a:spcAft>
              <a:spcPct val="15000"/>
            </a:spcAft>
            <a:buChar char="••"/>
          </a:pPr>
          <a:r>
            <a:rPr lang="en-US" sz="1900" kern="1200" dirty="0" smtClean="0"/>
            <a:t>Limitations on insurance</a:t>
          </a:r>
          <a:endParaRPr lang="en-US" sz="1900" kern="1200" dirty="0"/>
        </a:p>
      </dsp:txBody>
      <dsp:txXfrm>
        <a:off x="3901963" y="624901"/>
        <a:ext cx="3419698" cy="3813834"/>
      </dsp:txXfrm>
    </dsp:sp>
    <dsp:sp modelId="{1B5471D8-18D6-4C03-A8DE-552D20C4D423}">
      <dsp:nvSpPr>
        <dsp:cNvPr id="0" name=""/>
        <dsp:cNvSpPr/>
      </dsp:nvSpPr>
      <dsp:spPr>
        <a:xfrm>
          <a:off x="7800419" y="77701"/>
          <a:ext cx="3419698"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Unorganized</a:t>
          </a:r>
          <a:endParaRPr lang="en-US" sz="1900" kern="1200" dirty="0"/>
        </a:p>
      </dsp:txBody>
      <dsp:txXfrm>
        <a:off x="7800419" y="77701"/>
        <a:ext cx="3419698" cy="547200"/>
      </dsp:txXfrm>
    </dsp:sp>
    <dsp:sp modelId="{6088122C-3C53-4AEF-8451-E454163DAC99}">
      <dsp:nvSpPr>
        <dsp:cNvPr id="0" name=""/>
        <dsp:cNvSpPr/>
      </dsp:nvSpPr>
      <dsp:spPr>
        <a:xfrm>
          <a:off x="7800419" y="624901"/>
          <a:ext cx="3419698" cy="38138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Not affiliated with institution</a:t>
          </a:r>
          <a:endParaRPr lang="en-US" sz="1900" kern="1200" dirty="0"/>
        </a:p>
        <a:p>
          <a:pPr marL="171450" lvl="1" indent="-171450" algn="l" defTabSz="844550">
            <a:lnSpc>
              <a:spcPct val="90000"/>
            </a:lnSpc>
            <a:spcBef>
              <a:spcPct val="0"/>
            </a:spcBef>
            <a:spcAft>
              <a:spcPct val="15000"/>
            </a:spcAft>
            <a:buChar char="••"/>
          </a:pPr>
          <a:r>
            <a:rPr lang="en-US" sz="1900" kern="1200" dirty="0" smtClean="0"/>
            <a:t>Cannot use institution name and logo, watch for use of name and logo without permission</a:t>
          </a:r>
          <a:endParaRPr lang="en-US" sz="1900" kern="1200" dirty="0"/>
        </a:p>
        <a:p>
          <a:pPr marL="171450" lvl="1" indent="-171450" algn="l" defTabSz="844550">
            <a:lnSpc>
              <a:spcPct val="90000"/>
            </a:lnSpc>
            <a:spcBef>
              <a:spcPct val="0"/>
            </a:spcBef>
            <a:spcAft>
              <a:spcPct val="15000"/>
            </a:spcAft>
            <a:buChar char="••"/>
          </a:pPr>
          <a:r>
            <a:rPr lang="en-US" sz="1900" kern="1200" dirty="0" smtClean="0"/>
            <a:t>Institution should consider having a policy on unrepresented student groups</a:t>
          </a:r>
          <a:endParaRPr lang="en-US" sz="1900" kern="1200" dirty="0"/>
        </a:p>
      </dsp:txBody>
      <dsp:txXfrm>
        <a:off x="7800419" y="624901"/>
        <a:ext cx="3419698" cy="3813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A8885-E7A3-4961-B955-5873FB23F074}">
      <dsp:nvSpPr>
        <dsp:cNvPr id="0" name=""/>
        <dsp:cNvSpPr/>
      </dsp:nvSpPr>
      <dsp:spPr>
        <a:xfrm>
          <a:off x="2967" y="514643"/>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Security</a:t>
          </a:r>
          <a:endParaRPr lang="en-US" sz="2500" kern="1200" dirty="0"/>
        </a:p>
      </dsp:txBody>
      <dsp:txXfrm>
        <a:off x="2967" y="514643"/>
        <a:ext cx="2354562" cy="1412737"/>
      </dsp:txXfrm>
    </dsp:sp>
    <dsp:sp modelId="{287706BC-B172-4EFE-AE9D-1F9CFB0E0804}">
      <dsp:nvSpPr>
        <dsp:cNvPr id="0" name=""/>
        <dsp:cNvSpPr/>
      </dsp:nvSpPr>
      <dsp:spPr>
        <a:xfrm>
          <a:off x="2592986" y="514643"/>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Setup</a:t>
          </a:r>
          <a:endParaRPr lang="en-US" sz="2500" kern="1200" dirty="0"/>
        </a:p>
      </dsp:txBody>
      <dsp:txXfrm>
        <a:off x="2592986" y="514643"/>
        <a:ext cx="2354562" cy="1412737"/>
      </dsp:txXfrm>
    </dsp:sp>
    <dsp:sp modelId="{F583AF54-2235-470B-BF14-7B362F4A6B0B}">
      <dsp:nvSpPr>
        <dsp:cNvPr id="0" name=""/>
        <dsp:cNvSpPr/>
      </dsp:nvSpPr>
      <dsp:spPr>
        <a:xfrm>
          <a:off x="5183005" y="514643"/>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Transportation</a:t>
          </a:r>
          <a:endParaRPr lang="en-US" sz="2500" kern="1200" dirty="0"/>
        </a:p>
      </dsp:txBody>
      <dsp:txXfrm>
        <a:off x="5183005" y="514643"/>
        <a:ext cx="2354562" cy="1412737"/>
      </dsp:txXfrm>
    </dsp:sp>
    <dsp:sp modelId="{D72187F9-102F-4EE0-932C-9C5DB563A39B}">
      <dsp:nvSpPr>
        <dsp:cNvPr id="0" name=""/>
        <dsp:cNvSpPr/>
      </dsp:nvSpPr>
      <dsp:spPr>
        <a:xfrm>
          <a:off x="7773024" y="514643"/>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Crowd Control</a:t>
          </a:r>
          <a:endParaRPr lang="en-US" sz="2500" kern="1200" dirty="0"/>
        </a:p>
      </dsp:txBody>
      <dsp:txXfrm>
        <a:off x="7773024" y="514643"/>
        <a:ext cx="2354562" cy="1412737"/>
      </dsp:txXfrm>
    </dsp:sp>
    <dsp:sp modelId="{38BA1886-76A5-40B4-96CC-BEB289E3DAAD}">
      <dsp:nvSpPr>
        <dsp:cNvPr id="0" name=""/>
        <dsp:cNvSpPr/>
      </dsp:nvSpPr>
      <dsp:spPr>
        <a:xfrm>
          <a:off x="2967" y="2162837"/>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Sanitation</a:t>
          </a:r>
          <a:endParaRPr lang="en-US" sz="2500" kern="1200" dirty="0"/>
        </a:p>
      </dsp:txBody>
      <dsp:txXfrm>
        <a:off x="2967" y="2162837"/>
        <a:ext cx="2354562" cy="1412737"/>
      </dsp:txXfrm>
    </dsp:sp>
    <dsp:sp modelId="{ABD7FBB5-D248-4558-B325-6D83A22FBFDF}">
      <dsp:nvSpPr>
        <dsp:cNvPr id="0" name=""/>
        <dsp:cNvSpPr/>
      </dsp:nvSpPr>
      <dsp:spPr>
        <a:xfrm>
          <a:off x="2592986" y="2162837"/>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Catering &amp; Food Safety</a:t>
          </a:r>
          <a:endParaRPr lang="en-US" sz="2500" kern="1200" dirty="0"/>
        </a:p>
      </dsp:txBody>
      <dsp:txXfrm>
        <a:off x="2592986" y="2162837"/>
        <a:ext cx="2354562" cy="1412737"/>
      </dsp:txXfrm>
    </dsp:sp>
    <dsp:sp modelId="{466378E2-C1A1-43CA-8CCE-66B5951EE6A9}">
      <dsp:nvSpPr>
        <dsp:cNvPr id="0" name=""/>
        <dsp:cNvSpPr/>
      </dsp:nvSpPr>
      <dsp:spPr>
        <a:xfrm>
          <a:off x="5183005" y="2162837"/>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Permits </a:t>
          </a:r>
          <a:endParaRPr lang="en-US" sz="2500" kern="1200" dirty="0"/>
        </a:p>
      </dsp:txBody>
      <dsp:txXfrm>
        <a:off x="5183005" y="2162837"/>
        <a:ext cx="2354562" cy="1412737"/>
      </dsp:txXfrm>
    </dsp:sp>
    <dsp:sp modelId="{9329331A-EB3A-434C-80BD-0C2B19EC923E}">
      <dsp:nvSpPr>
        <dsp:cNvPr id="0" name=""/>
        <dsp:cNvSpPr/>
      </dsp:nvSpPr>
      <dsp:spPr>
        <a:xfrm>
          <a:off x="7773024" y="2162837"/>
          <a:ext cx="2354562" cy="14127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Emergency Management &amp; Medical Needs</a:t>
          </a:r>
          <a:endParaRPr lang="en-US" sz="2500" kern="1200" dirty="0"/>
        </a:p>
      </dsp:txBody>
      <dsp:txXfrm>
        <a:off x="7773024" y="2162837"/>
        <a:ext cx="2354562" cy="1412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EF6D-DA0C-4787-916C-3D01F04A4D9B}">
      <dsp:nvSpPr>
        <dsp:cNvPr id="0" name=""/>
        <dsp:cNvSpPr/>
      </dsp:nvSpPr>
      <dsp:spPr>
        <a:xfrm rot="10800000">
          <a:off x="656799" y="0"/>
          <a:ext cx="8672457" cy="6239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1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    Which orgs need an advisor?</a:t>
          </a:r>
          <a:endParaRPr lang="en-US" sz="2200" kern="1200" dirty="0"/>
        </a:p>
      </dsp:txBody>
      <dsp:txXfrm rot="10800000">
        <a:off x="812794" y="0"/>
        <a:ext cx="8516462" cy="623982"/>
      </dsp:txXfrm>
    </dsp:sp>
    <dsp:sp modelId="{EE315A61-3E41-49CA-8B3C-58E16CE0FA2B}">
      <dsp:nvSpPr>
        <dsp:cNvPr id="0" name=""/>
        <dsp:cNvSpPr/>
      </dsp:nvSpPr>
      <dsp:spPr>
        <a:xfrm>
          <a:off x="604356" y="0"/>
          <a:ext cx="623982" cy="6239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FEC7B-84F4-4B40-9BD4-CCCDACED482D}">
      <dsp:nvSpPr>
        <dsp:cNvPr id="0" name=""/>
        <dsp:cNvSpPr/>
      </dsp:nvSpPr>
      <dsp:spPr>
        <a:xfrm rot="10800000">
          <a:off x="813785" y="759836"/>
          <a:ext cx="8488775" cy="6239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159" tIns="83820" rIns="156464" bIns="83820" numCol="1" spcCol="1270" anchor="ctr" anchorCtr="0">
          <a:noAutofit/>
        </a:bodyPr>
        <a:lstStyle/>
        <a:p>
          <a:pPr lvl="0" algn="l" defTabSz="977900">
            <a:lnSpc>
              <a:spcPct val="90000"/>
            </a:lnSpc>
            <a:spcBef>
              <a:spcPct val="0"/>
            </a:spcBef>
            <a:spcAft>
              <a:spcPct val="35000"/>
            </a:spcAft>
          </a:pPr>
          <a:r>
            <a:rPr lang="en-US" sz="2200" kern="1200" baseline="0" dirty="0" smtClean="0"/>
            <a:t>    What’s the advisor’s role?  </a:t>
          </a:r>
          <a:endParaRPr lang="en-US" sz="2200" kern="1200" dirty="0"/>
        </a:p>
      </dsp:txBody>
      <dsp:txXfrm rot="10800000">
        <a:off x="969780" y="759836"/>
        <a:ext cx="8332780" cy="623982"/>
      </dsp:txXfrm>
    </dsp:sp>
    <dsp:sp modelId="{EEF56400-31DC-4393-9860-67A4E7F6ED3A}">
      <dsp:nvSpPr>
        <dsp:cNvPr id="0" name=""/>
        <dsp:cNvSpPr/>
      </dsp:nvSpPr>
      <dsp:spPr>
        <a:xfrm>
          <a:off x="725097" y="818896"/>
          <a:ext cx="623982" cy="6239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3D500-A90B-42A3-8616-C7C7C11A2D6D}">
      <dsp:nvSpPr>
        <dsp:cNvPr id="0" name=""/>
        <dsp:cNvSpPr/>
      </dsp:nvSpPr>
      <dsp:spPr>
        <a:xfrm rot="10800000">
          <a:off x="668387" y="1605984"/>
          <a:ext cx="8649281" cy="6239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1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      Does the advisory have liability if something goes wrong?</a:t>
          </a:r>
          <a:endParaRPr lang="en-US" sz="2200" kern="1200" dirty="0"/>
        </a:p>
      </dsp:txBody>
      <dsp:txXfrm rot="10800000">
        <a:off x="824382" y="1605984"/>
        <a:ext cx="8493286" cy="623982"/>
      </dsp:txXfrm>
    </dsp:sp>
    <dsp:sp modelId="{72EA9B8F-A7E5-4632-893A-1113D1540D0E}">
      <dsp:nvSpPr>
        <dsp:cNvPr id="0" name=""/>
        <dsp:cNvSpPr/>
      </dsp:nvSpPr>
      <dsp:spPr>
        <a:xfrm>
          <a:off x="719057" y="1605984"/>
          <a:ext cx="623982" cy="62398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B4C4F-40EE-412F-A767-3AF3396A9266}">
      <dsp:nvSpPr>
        <dsp:cNvPr id="0" name=""/>
        <dsp:cNvSpPr/>
      </dsp:nvSpPr>
      <dsp:spPr>
        <a:xfrm rot="10800000">
          <a:off x="668387" y="2408840"/>
          <a:ext cx="8649281" cy="6239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159" tIns="80010" rIns="149352" bIns="80010" numCol="1" spcCol="1270" anchor="ctr" anchorCtr="0">
          <a:noAutofit/>
        </a:bodyPr>
        <a:lstStyle/>
        <a:p>
          <a:pPr lvl="0" algn="l" defTabSz="933450">
            <a:lnSpc>
              <a:spcPct val="90000"/>
            </a:lnSpc>
            <a:spcBef>
              <a:spcPct val="0"/>
            </a:spcBef>
            <a:spcAft>
              <a:spcPct val="35000"/>
            </a:spcAft>
          </a:pPr>
          <a:r>
            <a:rPr lang="en-US" sz="2100" kern="1200" baseline="0" dirty="0" smtClean="0"/>
            <a:t>      What policies are needed and are they in place?</a:t>
          </a:r>
          <a:endParaRPr lang="en-US" sz="2100" kern="1200" dirty="0" smtClean="0"/>
        </a:p>
      </dsp:txBody>
      <dsp:txXfrm rot="10800000">
        <a:off x="824382" y="2408840"/>
        <a:ext cx="8493286" cy="623982"/>
      </dsp:txXfrm>
    </dsp:sp>
    <dsp:sp modelId="{3272588D-C336-4039-A026-58E54475A152}">
      <dsp:nvSpPr>
        <dsp:cNvPr id="0" name=""/>
        <dsp:cNvSpPr/>
      </dsp:nvSpPr>
      <dsp:spPr>
        <a:xfrm>
          <a:off x="719076" y="2408840"/>
          <a:ext cx="623982" cy="62398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727F8-C388-441D-9257-B3CA9313D41B}">
      <dsp:nvSpPr>
        <dsp:cNvPr id="0" name=""/>
        <dsp:cNvSpPr/>
      </dsp:nvSpPr>
      <dsp:spPr>
        <a:xfrm rot="10800000">
          <a:off x="683494" y="3211696"/>
          <a:ext cx="8619066" cy="6239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159" tIns="80010" rIns="149352" bIns="80010" numCol="1" spcCol="1270" anchor="ctr" anchorCtr="0">
          <a:noAutofit/>
        </a:bodyPr>
        <a:lstStyle/>
        <a:p>
          <a:pPr lvl="0" algn="l" defTabSz="933450">
            <a:lnSpc>
              <a:spcPct val="90000"/>
            </a:lnSpc>
            <a:spcBef>
              <a:spcPct val="0"/>
            </a:spcBef>
            <a:spcAft>
              <a:spcPct val="35000"/>
            </a:spcAft>
          </a:pPr>
          <a:r>
            <a:rPr lang="en-US" sz="2100" kern="1200" dirty="0" smtClean="0"/>
            <a:t>    What training is needed and is it in place?</a:t>
          </a:r>
          <a:endParaRPr lang="en-US" sz="2100" kern="1200" dirty="0"/>
        </a:p>
      </dsp:txBody>
      <dsp:txXfrm rot="10800000">
        <a:off x="839489" y="3211696"/>
        <a:ext cx="8463071" cy="623982"/>
      </dsp:txXfrm>
    </dsp:sp>
    <dsp:sp modelId="{C0980357-B520-4AE9-BD97-C8A13D22646F}">
      <dsp:nvSpPr>
        <dsp:cNvPr id="0" name=""/>
        <dsp:cNvSpPr/>
      </dsp:nvSpPr>
      <dsp:spPr>
        <a:xfrm>
          <a:off x="769431" y="3211968"/>
          <a:ext cx="623982" cy="62398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4631-3573-45B6-8993-7F491DF4A643}">
      <dsp:nvSpPr>
        <dsp:cNvPr id="0" name=""/>
        <dsp:cNvSpPr/>
      </dsp:nvSpPr>
      <dsp:spPr>
        <a:xfrm>
          <a:off x="0" y="0"/>
          <a:ext cx="10559783" cy="227784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CE306-184C-480F-B001-E10336112D49}">
      <dsp:nvSpPr>
        <dsp:cNvPr id="0" name=""/>
        <dsp:cNvSpPr/>
      </dsp:nvSpPr>
      <dsp:spPr>
        <a:xfrm>
          <a:off x="316793" y="303712"/>
          <a:ext cx="3101936" cy="16704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EE779-9672-444A-9AA4-33DE265A4969}">
      <dsp:nvSpPr>
        <dsp:cNvPr id="0" name=""/>
        <dsp:cNvSpPr/>
      </dsp:nvSpPr>
      <dsp:spPr>
        <a:xfrm rot="10800000">
          <a:off x="316793" y="2277845"/>
          <a:ext cx="3101936" cy="278403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u="sng" kern="1200" dirty="0" smtClean="0"/>
            <a:t>Driver Regulations</a:t>
          </a:r>
        </a:p>
        <a:p>
          <a:pPr lvl="0" algn="l" defTabSz="711200">
            <a:lnSpc>
              <a:spcPct val="90000"/>
            </a:lnSpc>
            <a:spcBef>
              <a:spcPct val="0"/>
            </a:spcBef>
            <a:spcAft>
              <a:spcPct val="35000"/>
            </a:spcAft>
          </a:pPr>
          <a:r>
            <a:rPr lang="en-US" sz="1600" kern="1200" dirty="0" smtClean="0"/>
            <a:t>- Licensing</a:t>
          </a:r>
        </a:p>
        <a:p>
          <a:pPr lvl="0" algn="l" defTabSz="711200">
            <a:lnSpc>
              <a:spcPct val="90000"/>
            </a:lnSpc>
            <a:spcBef>
              <a:spcPct val="0"/>
            </a:spcBef>
            <a:spcAft>
              <a:spcPct val="35000"/>
            </a:spcAft>
          </a:pPr>
          <a:r>
            <a:rPr lang="en-US" sz="1600" kern="1200" dirty="0" smtClean="0"/>
            <a:t>- Age</a:t>
          </a:r>
        </a:p>
        <a:p>
          <a:pPr lvl="0" algn="l" defTabSz="711200">
            <a:lnSpc>
              <a:spcPct val="90000"/>
            </a:lnSpc>
            <a:spcBef>
              <a:spcPct val="0"/>
            </a:spcBef>
            <a:spcAft>
              <a:spcPct val="35000"/>
            </a:spcAft>
          </a:pPr>
          <a:r>
            <a:rPr lang="en-US" sz="1600" kern="1200" dirty="0" smtClean="0"/>
            <a:t>- MVR</a:t>
          </a:r>
        </a:p>
        <a:p>
          <a:pPr lvl="0" algn="l" defTabSz="711200">
            <a:lnSpc>
              <a:spcPct val="90000"/>
            </a:lnSpc>
            <a:spcBef>
              <a:spcPct val="0"/>
            </a:spcBef>
            <a:spcAft>
              <a:spcPct val="35000"/>
            </a:spcAft>
          </a:pPr>
          <a:r>
            <a:rPr lang="en-US" sz="1600" kern="1200" dirty="0" smtClean="0"/>
            <a:t>- Insurance</a:t>
          </a:r>
        </a:p>
        <a:p>
          <a:pPr lvl="0" algn="l" defTabSz="711200">
            <a:lnSpc>
              <a:spcPct val="90000"/>
            </a:lnSpc>
            <a:spcBef>
              <a:spcPct val="0"/>
            </a:spcBef>
            <a:spcAft>
              <a:spcPct val="35000"/>
            </a:spcAft>
          </a:pPr>
          <a:r>
            <a:rPr lang="en-US" sz="1600" kern="1200" dirty="0" smtClean="0"/>
            <a:t>- Training</a:t>
          </a:r>
        </a:p>
      </dsp:txBody>
      <dsp:txXfrm rot="10800000">
        <a:off x="402412" y="2277845"/>
        <a:ext cx="2930698" cy="2698414"/>
      </dsp:txXfrm>
    </dsp:sp>
    <dsp:sp modelId="{510462FE-9633-453F-B954-D5B20AD300F4}">
      <dsp:nvSpPr>
        <dsp:cNvPr id="0" name=""/>
        <dsp:cNvSpPr/>
      </dsp:nvSpPr>
      <dsp:spPr>
        <a:xfrm>
          <a:off x="3728923" y="303712"/>
          <a:ext cx="3101936" cy="16704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1C500-4E6A-42B9-B8E5-38B05AB7AF18}">
      <dsp:nvSpPr>
        <dsp:cNvPr id="0" name=""/>
        <dsp:cNvSpPr/>
      </dsp:nvSpPr>
      <dsp:spPr>
        <a:xfrm rot="10800000">
          <a:off x="3728923" y="2277845"/>
          <a:ext cx="3101936" cy="278403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u="sng" kern="1200" dirty="0" smtClean="0"/>
            <a:t>Safe Driving Practices</a:t>
          </a:r>
        </a:p>
        <a:p>
          <a:pPr lvl="0" algn="l" defTabSz="711200">
            <a:lnSpc>
              <a:spcPct val="90000"/>
            </a:lnSpc>
            <a:spcBef>
              <a:spcPct val="0"/>
            </a:spcBef>
            <a:spcAft>
              <a:spcPct val="35000"/>
            </a:spcAft>
          </a:pPr>
          <a:r>
            <a:rPr lang="en-US" sz="1600" kern="1200" dirty="0" smtClean="0"/>
            <a:t>- Maximum hours</a:t>
          </a:r>
        </a:p>
        <a:p>
          <a:pPr lvl="0" algn="l" defTabSz="711200">
            <a:lnSpc>
              <a:spcPct val="90000"/>
            </a:lnSpc>
            <a:spcBef>
              <a:spcPct val="0"/>
            </a:spcBef>
            <a:spcAft>
              <a:spcPct val="35000"/>
            </a:spcAft>
          </a:pPr>
          <a:r>
            <a:rPr lang="en-US" sz="1600" kern="1200" dirty="0" smtClean="0"/>
            <a:t>- Late-night driving</a:t>
          </a:r>
        </a:p>
        <a:p>
          <a:pPr lvl="0" algn="l" defTabSz="711200">
            <a:lnSpc>
              <a:spcPct val="90000"/>
            </a:lnSpc>
            <a:spcBef>
              <a:spcPct val="0"/>
            </a:spcBef>
            <a:spcAft>
              <a:spcPct val="35000"/>
            </a:spcAft>
          </a:pPr>
          <a:r>
            <a:rPr lang="en-US" sz="1600" kern="1200" dirty="0" smtClean="0"/>
            <a:t>- Safety belts</a:t>
          </a:r>
        </a:p>
        <a:p>
          <a:pPr lvl="0" algn="l" defTabSz="711200">
            <a:lnSpc>
              <a:spcPct val="90000"/>
            </a:lnSpc>
            <a:spcBef>
              <a:spcPct val="0"/>
            </a:spcBef>
            <a:spcAft>
              <a:spcPct val="35000"/>
            </a:spcAft>
          </a:pPr>
          <a:r>
            <a:rPr lang="en-US" sz="1600" kern="1200" dirty="0" smtClean="0"/>
            <a:t>- Driver distractions</a:t>
          </a:r>
        </a:p>
        <a:p>
          <a:pPr lvl="0" algn="l" defTabSz="711200">
            <a:lnSpc>
              <a:spcPct val="90000"/>
            </a:lnSpc>
            <a:spcBef>
              <a:spcPct val="0"/>
            </a:spcBef>
            <a:spcAft>
              <a:spcPct val="35000"/>
            </a:spcAft>
          </a:pPr>
          <a:r>
            <a:rPr lang="en-US" sz="1600" kern="1200" dirty="0" smtClean="0"/>
            <a:t>- Safe driving &amp; compliance with laws</a:t>
          </a:r>
        </a:p>
        <a:p>
          <a:pPr lvl="0" algn="l" defTabSz="711200">
            <a:lnSpc>
              <a:spcPct val="90000"/>
            </a:lnSpc>
            <a:spcBef>
              <a:spcPct val="0"/>
            </a:spcBef>
            <a:spcAft>
              <a:spcPct val="35000"/>
            </a:spcAft>
          </a:pPr>
          <a:r>
            <a:rPr lang="en-US" sz="1600" kern="1200" dirty="0" smtClean="0"/>
            <a:t>- Vehicle inspections</a:t>
          </a:r>
        </a:p>
        <a:p>
          <a:pPr lvl="0" algn="l" defTabSz="711200">
            <a:lnSpc>
              <a:spcPct val="90000"/>
            </a:lnSpc>
            <a:spcBef>
              <a:spcPct val="0"/>
            </a:spcBef>
            <a:spcAft>
              <a:spcPct val="35000"/>
            </a:spcAft>
          </a:pPr>
          <a:r>
            <a:rPr lang="en-US" sz="1600" kern="1200" dirty="0" smtClean="0"/>
            <a:t>- Weather preparedness</a:t>
          </a:r>
        </a:p>
      </dsp:txBody>
      <dsp:txXfrm rot="10800000">
        <a:off x="3814542" y="2277845"/>
        <a:ext cx="2930698" cy="2698414"/>
      </dsp:txXfrm>
    </dsp:sp>
    <dsp:sp modelId="{C930B0A8-EB00-4387-B1CF-9AE667926787}">
      <dsp:nvSpPr>
        <dsp:cNvPr id="0" name=""/>
        <dsp:cNvSpPr/>
      </dsp:nvSpPr>
      <dsp:spPr>
        <a:xfrm>
          <a:off x="7141053" y="303712"/>
          <a:ext cx="3101936" cy="16704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39CBF7-4AEF-4561-BFB4-18EF36849996}">
      <dsp:nvSpPr>
        <dsp:cNvPr id="0" name=""/>
        <dsp:cNvSpPr/>
      </dsp:nvSpPr>
      <dsp:spPr>
        <a:xfrm rot="10800000">
          <a:off x="7141053" y="2277845"/>
          <a:ext cx="3101936" cy="278403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u="sng" kern="1200" dirty="0" smtClean="0"/>
            <a:t>Emergencies</a:t>
          </a:r>
        </a:p>
        <a:p>
          <a:pPr lvl="0" algn="l" defTabSz="711200">
            <a:lnSpc>
              <a:spcPct val="90000"/>
            </a:lnSpc>
            <a:spcBef>
              <a:spcPct val="0"/>
            </a:spcBef>
            <a:spcAft>
              <a:spcPct val="35000"/>
            </a:spcAft>
          </a:pPr>
          <a:r>
            <a:rPr lang="en-US" sz="1600" kern="1200" dirty="0" smtClean="0"/>
            <a:t>- Breakdown plans</a:t>
          </a:r>
        </a:p>
        <a:p>
          <a:pPr lvl="0" algn="l" defTabSz="711200">
            <a:lnSpc>
              <a:spcPct val="90000"/>
            </a:lnSpc>
            <a:spcBef>
              <a:spcPct val="0"/>
            </a:spcBef>
            <a:spcAft>
              <a:spcPct val="35000"/>
            </a:spcAft>
          </a:pPr>
          <a:r>
            <a:rPr lang="en-US" sz="1600" kern="1200" dirty="0" smtClean="0"/>
            <a:t>- Collision response </a:t>
          </a:r>
        </a:p>
        <a:p>
          <a:pPr lvl="0" algn="l" defTabSz="711200">
            <a:lnSpc>
              <a:spcPct val="90000"/>
            </a:lnSpc>
            <a:spcBef>
              <a:spcPct val="0"/>
            </a:spcBef>
            <a:spcAft>
              <a:spcPct val="35000"/>
            </a:spcAft>
          </a:pPr>
          <a:r>
            <a:rPr lang="en-US" sz="1600" kern="1200" dirty="0" smtClean="0"/>
            <a:t>- Emergency equipment</a:t>
          </a:r>
        </a:p>
        <a:p>
          <a:pPr lvl="0" algn="l" defTabSz="711200">
            <a:lnSpc>
              <a:spcPct val="90000"/>
            </a:lnSpc>
            <a:spcBef>
              <a:spcPct val="0"/>
            </a:spcBef>
            <a:spcAft>
              <a:spcPct val="35000"/>
            </a:spcAft>
          </a:pPr>
          <a:r>
            <a:rPr lang="en-US" sz="1600" kern="1200" dirty="0" smtClean="0"/>
            <a:t>- Advance itinerary</a:t>
          </a:r>
        </a:p>
        <a:p>
          <a:pPr lvl="0" algn="l" defTabSz="711200">
            <a:lnSpc>
              <a:spcPct val="90000"/>
            </a:lnSpc>
            <a:spcBef>
              <a:spcPct val="0"/>
            </a:spcBef>
            <a:spcAft>
              <a:spcPct val="35000"/>
            </a:spcAft>
          </a:pPr>
          <a:r>
            <a:rPr lang="en-US" sz="1600" kern="1200" dirty="0" smtClean="0"/>
            <a:t>- Attendee roster and contact information</a:t>
          </a:r>
        </a:p>
        <a:p>
          <a:pPr lvl="0" algn="l" defTabSz="711200">
            <a:lnSpc>
              <a:spcPct val="90000"/>
            </a:lnSpc>
            <a:spcBef>
              <a:spcPct val="0"/>
            </a:spcBef>
            <a:spcAft>
              <a:spcPct val="35000"/>
            </a:spcAft>
          </a:pPr>
          <a:r>
            <a:rPr lang="en-US" sz="1600" kern="1200" dirty="0" smtClean="0"/>
            <a:t>- Campus emergency contact</a:t>
          </a:r>
        </a:p>
        <a:p>
          <a:pPr lvl="0" algn="l" defTabSz="711200">
            <a:lnSpc>
              <a:spcPct val="90000"/>
            </a:lnSpc>
            <a:spcBef>
              <a:spcPct val="0"/>
            </a:spcBef>
            <a:spcAft>
              <a:spcPct val="35000"/>
            </a:spcAft>
          </a:pPr>
          <a:r>
            <a:rPr lang="en-US" sz="1600" kern="1200" dirty="0" smtClean="0"/>
            <a:t>- Roadside assistance</a:t>
          </a:r>
        </a:p>
      </dsp:txBody>
      <dsp:txXfrm rot="10800000">
        <a:off x="7226672" y="2277845"/>
        <a:ext cx="2930698" cy="2698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BB980-D3CE-429B-9FB5-1C7FB1ED6763}">
      <dsp:nvSpPr>
        <dsp:cNvPr id="0" name=""/>
        <dsp:cNvSpPr/>
      </dsp:nvSpPr>
      <dsp:spPr>
        <a:xfrm>
          <a:off x="794769" y="1682"/>
          <a:ext cx="1686252" cy="190646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BA4E2-4E66-46DE-A6DF-F8C61EC7AE63}">
      <dsp:nvSpPr>
        <dsp:cNvPr id="0" name=""/>
        <dsp:cNvSpPr/>
      </dsp:nvSpPr>
      <dsp:spPr>
        <a:xfrm>
          <a:off x="795477" y="1535343"/>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endParaRPr lang="en-US" sz="3000" kern="1200" dirty="0"/>
        </a:p>
      </dsp:txBody>
      <dsp:txXfrm>
        <a:off x="795477" y="1535343"/>
        <a:ext cx="1684837" cy="625074"/>
      </dsp:txXfrm>
    </dsp:sp>
    <dsp:sp modelId="{F771412E-C29F-49A9-8C7E-F34D809CDE7D}">
      <dsp:nvSpPr>
        <dsp:cNvPr id="0" name=""/>
        <dsp:cNvSpPr/>
      </dsp:nvSpPr>
      <dsp:spPr>
        <a:xfrm>
          <a:off x="2649576" y="8479"/>
          <a:ext cx="1700017" cy="187928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BFAB6-BC5E-42A2-9871-80B8445ACA47}">
      <dsp:nvSpPr>
        <dsp:cNvPr id="0" name=""/>
        <dsp:cNvSpPr/>
      </dsp:nvSpPr>
      <dsp:spPr>
        <a:xfrm>
          <a:off x="2657166" y="1528546"/>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a:off x="2657166" y="1528546"/>
        <a:ext cx="1684837" cy="625074"/>
      </dsp:txXfrm>
    </dsp:sp>
    <dsp:sp modelId="{71CA96BD-DA48-4B20-93F7-8EC30CF04D45}">
      <dsp:nvSpPr>
        <dsp:cNvPr id="0" name=""/>
        <dsp:cNvSpPr/>
      </dsp:nvSpPr>
      <dsp:spPr>
        <a:xfrm>
          <a:off x="4518148" y="5223"/>
          <a:ext cx="1721633" cy="189230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9018F-CD4D-4E1B-886F-D04836E79879}">
      <dsp:nvSpPr>
        <dsp:cNvPr id="0" name=""/>
        <dsp:cNvSpPr/>
      </dsp:nvSpPr>
      <dsp:spPr>
        <a:xfrm>
          <a:off x="4536547" y="1531802"/>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a:off x="4536547" y="1531802"/>
        <a:ext cx="1684837" cy="625074"/>
      </dsp:txXfrm>
    </dsp:sp>
    <dsp:sp modelId="{A411859A-2418-40AD-A4EA-DCF5216954D3}">
      <dsp:nvSpPr>
        <dsp:cNvPr id="0" name=""/>
        <dsp:cNvSpPr/>
      </dsp:nvSpPr>
      <dsp:spPr>
        <a:xfrm>
          <a:off x="6408337" y="97754"/>
          <a:ext cx="1986187" cy="1730576"/>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D5CA9-204C-43B1-B796-5A1959DC75B9}">
      <dsp:nvSpPr>
        <dsp:cNvPr id="0" name=""/>
        <dsp:cNvSpPr/>
      </dsp:nvSpPr>
      <dsp:spPr>
        <a:xfrm>
          <a:off x="6559012" y="1491370"/>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en-US" sz="3000" kern="1200" dirty="0" smtClean="0"/>
            <a:t> </a:t>
          </a:r>
          <a:endParaRPr lang="en-US" sz="3000" kern="1200" dirty="0"/>
        </a:p>
      </dsp:txBody>
      <dsp:txXfrm>
        <a:off x="6559012" y="1491370"/>
        <a:ext cx="1684837" cy="625074"/>
      </dsp:txXfrm>
    </dsp:sp>
    <dsp:sp modelId="{E3C5C299-64AC-41CB-AE82-A57053527619}">
      <dsp:nvSpPr>
        <dsp:cNvPr id="0" name=""/>
        <dsp:cNvSpPr/>
      </dsp:nvSpPr>
      <dsp:spPr>
        <a:xfrm>
          <a:off x="8549162" y="73966"/>
          <a:ext cx="2245500" cy="1784404"/>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5F42C-D2CE-48C2-93C9-A13E26A09EBF}">
      <dsp:nvSpPr>
        <dsp:cNvPr id="0" name=""/>
        <dsp:cNvSpPr/>
      </dsp:nvSpPr>
      <dsp:spPr>
        <a:xfrm>
          <a:off x="8843410" y="1504827"/>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endParaRPr lang="en-US" sz="3000" kern="1200" dirty="0"/>
        </a:p>
      </dsp:txBody>
      <dsp:txXfrm>
        <a:off x="8843410" y="1504827"/>
        <a:ext cx="1684837" cy="625074"/>
      </dsp:txXfrm>
    </dsp:sp>
    <dsp:sp modelId="{C27FF7F9-E81E-48AF-B62F-EA21F95F2D20}">
      <dsp:nvSpPr>
        <dsp:cNvPr id="0" name=""/>
        <dsp:cNvSpPr/>
      </dsp:nvSpPr>
      <dsp:spPr>
        <a:xfrm>
          <a:off x="3654265" y="2328901"/>
          <a:ext cx="4294818" cy="1960703"/>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53208-4755-4910-893C-71C24BFE8C75}">
      <dsp:nvSpPr>
        <dsp:cNvPr id="0" name=""/>
        <dsp:cNvSpPr/>
      </dsp:nvSpPr>
      <dsp:spPr>
        <a:xfrm>
          <a:off x="4959255" y="3889679"/>
          <a:ext cx="1684837" cy="62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endParaRPr lang="en-US" sz="3000" kern="1200" dirty="0"/>
        </a:p>
      </dsp:txBody>
      <dsp:txXfrm>
        <a:off x="4959255" y="3889679"/>
        <a:ext cx="1684837" cy="62507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89648-B71C-483B-8D08-59995F839ADF}" type="datetimeFigureOut">
              <a:rPr lang="en-US" smtClean="0"/>
              <a:t>12/20/2023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1C722-9110-4F21-BE45-137F4876AC8F}" type="slidenum">
              <a:rPr lang="en-US" smtClean="0"/>
              <a:t>‹#›</a:t>
            </a:fld>
            <a:endParaRPr lang="en-US" dirty="0"/>
          </a:p>
        </p:txBody>
      </p:sp>
    </p:spTree>
    <p:extLst>
      <p:ext uri="{BB962C8B-B14F-4D97-AF65-F5344CB8AC3E}">
        <p14:creationId xmlns:p14="http://schemas.microsoft.com/office/powerpoint/2010/main" val="397814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Squirrel Club –</a:t>
            </a:r>
            <a:r>
              <a:rPr lang="en-US" b="0" baseline="0" dirty="0" smtClean="0"/>
              <a:t> </a:t>
            </a:r>
            <a:r>
              <a:rPr lang="en-US" b="0" dirty="0" smtClean="0"/>
              <a:t>University of Michigan</a:t>
            </a:r>
            <a:endParaRPr lang="en-US"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Clown nose club -</a:t>
            </a:r>
            <a:r>
              <a:rPr lang="en-US" b="0" baseline="0" dirty="0" smtClean="0"/>
              <a:t> </a:t>
            </a:r>
            <a:r>
              <a:rPr lang="en-US" b="0" dirty="0" smtClean="0"/>
              <a:t> North Carolina State University</a:t>
            </a:r>
          </a:p>
          <a:p>
            <a:pPr marL="171450" indent="-171450">
              <a:buFont typeface="Arial" panose="020B0604020202020204" pitchFamily="34" charset="0"/>
              <a:buChar char="•"/>
            </a:pPr>
            <a:r>
              <a:rPr lang="en-US" b="0" dirty="0" smtClean="0"/>
              <a:t>The Harvard Tiddlywinks Society -</a:t>
            </a:r>
            <a:r>
              <a:rPr lang="en-US" b="0" baseline="0" dirty="0" smtClean="0"/>
              <a:t> </a:t>
            </a:r>
            <a:r>
              <a:rPr lang="en-US" b="0" dirty="0" smtClean="0"/>
              <a:t> Harvard University</a:t>
            </a:r>
          </a:p>
          <a:p>
            <a:pPr marL="171450" indent="-171450">
              <a:buFont typeface="Arial" panose="020B0604020202020204" pitchFamily="34" charset="0"/>
              <a:buChar char="•"/>
            </a:pPr>
            <a:r>
              <a:rPr lang="en-US" b="0" dirty="0" smtClean="0"/>
              <a:t>Assassins Guild – Massachusetts Institute of Technology, LARP (live</a:t>
            </a:r>
            <a:r>
              <a:rPr lang="en-US" b="0" baseline="0" dirty="0" smtClean="0"/>
              <a:t> action role play)</a:t>
            </a:r>
            <a:r>
              <a:rPr lang="en-US" b="0" dirty="0" smtClean="0"/>
              <a:t>  </a:t>
            </a:r>
          </a:p>
          <a:p>
            <a:pPr marL="171450" indent="-171450">
              <a:buFont typeface="Arial" panose="020B0604020202020204" pitchFamily="34" charset="0"/>
              <a:buChar char="•"/>
            </a:pPr>
            <a:r>
              <a:rPr lang="en-US" b="0" dirty="0" smtClean="0"/>
              <a:t>Sky-diving Club -</a:t>
            </a:r>
            <a:r>
              <a:rPr lang="en-US" b="0" baseline="0" dirty="0" smtClean="0"/>
              <a:t> </a:t>
            </a:r>
            <a:r>
              <a:rPr lang="en-US" b="0" dirty="0" smtClean="0"/>
              <a:t>Virginia Tech</a:t>
            </a:r>
          </a:p>
          <a:p>
            <a:pPr marL="171450" indent="-171450">
              <a:buFont typeface="Arial" panose="020B0604020202020204" pitchFamily="34" charset="0"/>
              <a:buChar char="•"/>
            </a:pPr>
            <a:r>
              <a:rPr lang="en-US" b="0" dirty="0" smtClean="0"/>
              <a:t>Concrete Canoe Club –</a:t>
            </a:r>
            <a:r>
              <a:rPr lang="en-US" b="0" baseline="0" dirty="0" smtClean="0"/>
              <a:t> </a:t>
            </a:r>
            <a:r>
              <a:rPr lang="en-US" b="0" dirty="0" smtClean="0"/>
              <a:t>Michigan Tech </a:t>
            </a:r>
            <a:endParaRPr lang="en-US" b="0" dirty="0" smtClean="0"/>
          </a:p>
          <a:p>
            <a:pPr marL="171450" indent="-171450">
              <a:buFont typeface="Arial" panose="020B0604020202020204" pitchFamily="34" charset="0"/>
              <a:buChar char="•"/>
            </a:pPr>
            <a:endParaRPr lang="en-US" b="0" dirty="0" smtClean="0"/>
          </a:p>
          <a:p>
            <a:pPr fontAlgn="base"/>
            <a:r>
              <a:rPr lang="en-US" dirty="0" smtClean="0">
                <a:latin typeface="Arial Black" panose="020B0A04020102020204" pitchFamily="34" charset="0"/>
              </a:rPr>
              <a:t>Great Benefits</a:t>
            </a:r>
          </a:p>
          <a:p>
            <a:pPr marL="171450" indent="-171450" fontAlgn="base">
              <a:buFont typeface="Arial" panose="020B0604020202020204" pitchFamily="34" charset="0"/>
              <a:buChar char="•"/>
            </a:pPr>
            <a:r>
              <a:rPr lang="en-US" dirty="0" smtClean="0">
                <a:latin typeface="Arial Black" panose="020B0A04020102020204" pitchFamily="34" charset="0"/>
              </a:rPr>
              <a:t>Friendship</a:t>
            </a:r>
          </a:p>
          <a:p>
            <a:pPr marL="171450" indent="-171450" fontAlgn="base">
              <a:buFont typeface="Arial" panose="020B0604020202020204" pitchFamily="34" charset="0"/>
              <a:buChar char="•"/>
            </a:pPr>
            <a:r>
              <a:rPr lang="en-US" dirty="0" smtClean="0">
                <a:latin typeface="Berlin Sans FB" panose="020E0602020502020306" pitchFamily="34" charset="0"/>
              </a:rPr>
              <a:t>Enrichment</a:t>
            </a:r>
          </a:p>
          <a:p>
            <a:pPr marL="171450" indent="-171450" fontAlgn="base">
              <a:buFont typeface="Arial" panose="020B0604020202020204" pitchFamily="34" charset="0"/>
              <a:buChar char="•"/>
            </a:pPr>
            <a:r>
              <a:rPr lang="en-US" dirty="0" smtClean="0">
                <a:latin typeface="Comic Sans MS" panose="030F0702030302020204" pitchFamily="66" charset="0"/>
              </a:rPr>
              <a:t>Growth – personal and professional</a:t>
            </a:r>
          </a:p>
          <a:p>
            <a:pPr marL="171450" indent="-171450" fontAlgn="base">
              <a:buFont typeface="Arial" panose="020B0604020202020204" pitchFamily="34" charset="0"/>
              <a:buChar char="•"/>
            </a:pPr>
            <a:r>
              <a:rPr lang="en-US" dirty="0" smtClean="0">
                <a:latin typeface="Mute Semibold" panose="00000800000000000000" pitchFamily="50" charset="0"/>
              </a:rPr>
              <a:t>Potential to be a leader</a:t>
            </a:r>
          </a:p>
          <a:p>
            <a:pPr marL="171450" indent="-171450" fontAlgn="base">
              <a:buFont typeface="Arial" panose="020B0604020202020204" pitchFamily="34" charset="0"/>
              <a:buChar char="•"/>
            </a:pPr>
            <a:r>
              <a:rPr lang="en-US" dirty="0" smtClean="0">
                <a:latin typeface="Papyrus" panose="03070502060502030205" pitchFamily="66" charset="0"/>
              </a:rPr>
              <a:t>Resume addition</a:t>
            </a:r>
          </a:p>
          <a:p>
            <a:pPr marL="171450" indent="-171450" fontAlgn="base">
              <a:buFont typeface="Arial" panose="020B0604020202020204" pitchFamily="34" charset="0"/>
              <a:buChar char="•"/>
            </a:pPr>
            <a:r>
              <a:rPr lang="en-US" dirty="0" smtClean="0">
                <a:latin typeface="Impact" panose="020B0806030902050204" pitchFamily="34" charset="0"/>
              </a:rPr>
              <a:t>Build confidence and skills</a:t>
            </a:r>
          </a:p>
          <a:p>
            <a:pPr marL="171450" indent="-171450" fontAlgn="base">
              <a:buFont typeface="Arial" panose="020B0604020202020204" pitchFamily="34" charset="0"/>
              <a:buChar char="•"/>
            </a:pPr>
            <a:r>
              <a:rPr lang="en-US" dirty="0" smtClean="0">
                <a:latin typeface="Stencil" panose="040409050D0802020404" pitchFamily="82" charset="0"/>
              </a:rPr>
              <a:t>Explore careers</a:t>
            </a:r>
          </a:p>
          <a:p>
            <a:pPr marL="171450" indent="-171450" fontAlgn="base">
              <a:buFont typeface="Arial" panose="020B0604020202020204" pitchFamily="34" charset="0"/>
              <a:buChar char="•"/>
            </a:pPr>
            <a:r>
              <a:rPr lang="en-US" dirty="0" smtClean="0">
                <a:latin typeface="Magneto" panose="04030805050802020D02" pitchFamily="82" charset="0"/>
              </a:rPr>
              <a:t>Volunteer opportunities</a:t>
            </a:r>
          </a:p>
          <a:p>
            <a:pPr marL="171450" indent="-171450" fontAlgn="base">
              <a:buFont typeface="Arial" panose="020B0604020202020204" pitchFamily="34" charset="0"/>
              <a:buChar char="•"/>
            </a:pPr>
            <a:r>
              <a:rPr lang="en-US" dirty="0" smtClean="0">
                <a:latin typeface="Cooper Black" panose="0208090404030B020404" pitchFamily="18" charset="0"/>
                <a:ea typeface="MS Gothic" panose="020B0609070205080204" pitchFamily="49" charset="-128"/>
              </a:rPr>
              <a:t>Fun!</a:t>
            </a:r>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2</a:t>
            </a:fld>
            <a:endParaRPr lang="en-US" dirty="0"/>
          </a:p>
        </p:txBody>
      </p:sp>
    </p:spTree>
    <p:extLst>
      <p:ext uri="{BB962C8B-B14F-4D97-AF65-F5344CB8AC3E}">
        <p14:creationId xmlns:p14="http://schemas.microsoft.com/office/powerpoint/2010/main" val="66945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91919"/>
                </a:solidFill>
                <a:effectLst/>
                <a:latin typeface="inherit"/>
              </a:rPr>
              <a:t>Considerations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191919"/>
                </a:solidFill>
                <a:effectLst/>
                <a:latin typeface="inherit"/>
              </a:rPr>
              <a:t>Does </a:t>
            </a:r>
            <a:r>
              <a:rPr kumimoji="0" lang="en-US" altLang="en-US" sz="2000" b="1" i="0" u="none" strike="noStrike" cap="none" normalizeH="0" baseline="0" dirty="0" smtClean="0">
                <a:ln>
                  <a:noFill/>
                </a:ln>
                <a:solidFill>
                  <a:srgbClr val="191919"/>
                </a:solidFill>
                <a:effectLst/>
                <a:latin typeface="inherit"/>
              </a:rPr>
              <a:t>the org need an advisor?</a:t>
            </a:r>
            <a:endParaRPr kumimoji="0" lang="en-US" altLang="en-US" sz="2000" b="1" i="0" u="none" strike="noStrike" cap="none" normalizeH="0" baseline="0" dirty="0" smtClean="0">
              <a:ln>
                <a:noFill/>
              </a:ln>
              <a:solidFill>
                <a:srgbClr val="191919"/>
              </a:solidFill>
              <a:effectLst/>
              <a:latin typeface="neue-haas-grotesk-display"/>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All recognized/registered orgs required to have an advisor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There are heightened risks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The org is closely connected or funded by the institution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191919"/>
                </a:solidFill>
                <a:effectLst/>
                <a:latin typeface="inherit"/>
              </a:rPr>
              <a:t>What </a:t>
            </a:r>
            <a:r>
              <a:rPr kumimoji="0" lang="en-US" altLang="en-US" sz="2000" b="1" i="0" u="none" strike="noStrike" cap="none" normalizeH="0" baseline="0" dirty="0" smtClean="0">
                <a:ln>
                  <a:noFill/>
                </a:ln>
                <a:solidFill>
                  <a:srgbClr val="191919"/>
                </a:solidFill>
                <a:effectLst/>
                <a:latin typeface="inherit"/>
              </a:rPr>
              <a:t>is </a:t>
            </a:r>
            <a:r>
              <a:rPr kumimoji="0" lang="en-US" altLang="en-US" sz="2000" b="1" i="0" u="none" strike="noStrike" cap="none" normalizeH="0" baseline="0" dirty="0" smtClean="0">
                <a:ln>
                  <a:noFill/>
                </a:ln>
                <a:solidFill>
                  <a:srgbClr val="191919"/>
                </a:solidFill>
                <a:effectLst/>
                <a:latin typeface="inherit"/>
              </a:rPr>
              <a:t>the Advisor’s </a:t>
            </a:r>
            <a:r>
              <a:rPr kumimoji="0" lang="en-US" altLang="en-US" sz="2000" b="1" i="0" u="none" strike="noStrike" cap="none" normalizeH="0" baseline="0" dirty="0" smtClean="0">
                <a:ln>
                  <a:noFill/>
                </a:ln>
                <a:solidFill>
                  <a:srgbClr val="191919"/>
                </a:solidFill>
                <a:effectLst/>
                <a:latin typeface="inherit"/>
              </a:rPr>
              <a:t>role</a:t>
            </a:r>
            <a:r>
              <a:rPr kumimoji="0" lang="en-US" altLang="en-US" sz="2000" b="1" i="0" u="none" strike="noStrike" cap="none" normalizeH="0" baseline="0" dirty="0" smtClean="0">
                <a:ln>
                  <a:noFill/>
                </a:ln>
                <a:solidFill>
                  <a:srgbClr val="191919"/>
                </a:solidFill>
                <a:effectLst/>
                <a:latin typeface="inherit"/>
              </a:rPr>
              <a:t>?</a:t>
            </a:r>
            <a:endParaRPr kumimoji="0" lang="en-US" altLang="en-US" sz="2000" b="1" i="0" u="none" strike="noStrike" cap="none" normalizeH="0" baseline="0" dirty="0" smtClean="0">
              <a:ln>
                <a:noFill/>
              </a:ln>
              <a:solidFill>
                <a:srgbClr val="191919"/>
              </a:solidFill>
              <a:effectLst/>
              <a:latin typeface="neue-haas-grotesk-display"/>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Provide strong advice and ensure the org acts in the best interest of the institution and follows policies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Intervene and/or report misconduct when necessary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Provide opportunity for the org to make their own </a:t>
            </a:r>
            <a:r>
              <a:rPr kumimoji="0" lang="en-US" altLang="en-US" sz="1200" b="0" i="0" u="none" strike="noStrike" cap="none" normalizeH="0" baseline="0" dirty="0" smtClean="0">
                <a:ln>
                  <a:noFill/>
                </a:ln>
                <a:solidFill>
                  <a:srgbClr val="191919"/>
                </a:solidFill>
                <a:effectLst/>
                <a:latin typeface="minion-pro"/>
              </a:rPr>
              <a:t>decisions</a:t>
            </a:r>
            <a:endParaRPr kumimoji="0" lang="en-US" altLang="en-US" sz="2000" b="1" i="0" u="none" strike="noStrike" cap="none" normalizeH="0" baseline="0" dirty="0" smtClean="0">
              <a:ln>
                <a:noFill/>
              </a:ln>
              <a:solidFill>
                <a:srgbClr val="191919"/>
              </a:solidFill>
              <a:effectLst/>
              <a:latin typeface="neue-haas-grotesk-displ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191919"/>
                </a:solidFill>
                <a:effectLst/>
                <a:latin typeface="inherit"/>
              </a:rPr>
              <a:t>What Is the Advisor’s liability?</a:t>
            </a:r>
            <a:endParaRPr kumimoji="0" lang="en-US" altLang="en-US" sz="2000" b="1" i="0" u="none" strike="noStrike" cap="none" normalizeH="0" baseline="0" dirty="0" smtClean="0">
              <a:ln>
                <a:noFill/>
              </a:ln>
              <a:solidFill>
                <a:srgbClr val="191919"/>
              </a:solidFill>
              <a:effectLst/>
              <a:latin typeface="neue-haas-grotesk-display"/>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Understand liability insurance coverages to be able to provide guidance to advisors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Communicate that advisors must act within the scope of their assigned role and follow campus policies</a:t>
            </a:r>
            <a:endParaRPr kumimoji="0" lang="en-US" altLang="en-US" sz="2000" b="1" i="0" u="none" strike="noStrike" cap="none" normalizeH="0" baseline="0" dirty="0" smtClean="0">
              <a:ln>
                <a:noFill/>
              </a:ln>
              <a:solidFill>
                <a:srgbClr val="191919"/>
              </a:solidFill>
              <a:effectLst/>
              <a:latin typeface="neue-haas-grotesk-displ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191919"/>
                </a:solidFill>
                <a:effectLst/>
                <a:latin typeface="inherit"/>
              </a:rPr>
              <a:t>What Training is Needed?</a:t>
            </a:r>
            <a:endParaRPr kumimoji="0" lang="en-US" altLang="en-US" sz="2000" b="1" i="0" u="none" strike="noStrike" cap="none" normalizeH="0" baseline="0" dirty="0" smtClean="0">
              <a:ln>
                <a:noFill/>
              </a:ln>
              <a:solidFill>
                <a:srgbClr val="191919"/>
              </a:solidFill>
              <a:effectLst/>
              <a:latin typeface="neue-haas-grotesk-display"/>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Advisor qualifications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Roles and responsibilities - advisors and the org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Institution policies; org registration, travel policy, facilities use guidelines, financial </a:t>
            </a:r>
            <a:r>
              <a:rPr kumimoji="0" lang="en-US" altLang="en-US" sz="1200" b="0" i="0" u="none" strike="noStrike" cap="none" normalizeH="0" baseline="0" dirty="0" smtClean="0">
                <a:ln>
                  <a:noFill/>
                </a:ln>
                <a:solidFill>
                  <a:srgbClr val="191919"/>
                </a:solidFill>
                <a:effectLst/>
                <a:latin typeface="minion-pro"/>
              </a:rPr>
              <a:t>policies, etc.</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D31C722-9110-4F21-BE45-137F4876AC8F}" type="slidenum">
              <a:rPr lang="en-US" smtClean="0"/>
              <a:t>13</a:t>
            </a:fld>
            <a:endParaRPr lang="en-US" dirty="0"/>
          </a:p>
        </p:txBody>
      </p:sp>
    </p:spTree>
    <p:extLst>
      <p:ext uri="{BB962C8B-B14F-4D97-AF65-F5344CB8AC3E}">
        <p14:creationId xmlns:p14="http://schemas.microsoft.com/office/powerpoint/2010/main" val="41730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Michigan is one</a:t>
            </a:r>
            <a:r>
              <a:rPr lang="en-US" baseline="0" dirty="0" smtClean="0"/>
              <a:t> of many states that has a law on hazing.  </a:t>
            </a:r>
          </a:p>
          <a:p>
            <a:r>
              <a:rPr lang="en-US" dirty="0" smtClean="0"/>
              <a:t>Not</a:t>
            </a:r>
            <a:r>
              <a:rPr lang="en-US" baseline="0" dirty="0" smtClean="0"/>
              <a:t> </a:t>
            </a:r>
            <a:r>
              <a:rPr lang="en-US" baseline="0" dirty="0" smtClean="0"/>
              <a:t>just a Greek and athletics concern…</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14</a:t>
            </a:fld>
            <a:endParaRPr lang="en-US" dirty="0"/>
          </a:p>
        </p:txBody>
      </p:sp>
    </p:spTree>
    <p:extLst>
      <p:ext uri="{BB962C8B-B14F-4D97-AF65-F5344CB8AC3E}">
        <p14:creationId xmlns:p14="http://schemas.microsoft.com/office/powerpoint/2010/main" val="180108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There can be difficulty if a Greek </a:t>
            </a:r>
            <a:r>
              <a:rPr lang="en-US" dirty="0" smtClean="0"/>
              <a:t>house is on institution</a:t>
            </a:r>
            <a:r>
              <a:rPr lang="en-US" baseline="0" dirty="0" smtClean="0"/>
              <a:t> owned </a:t>
            </a:r>
            <a:r>
              <a:rPr lang="en-US" dirty="0" smtClean="0"/>
              <a:t>land, and there </a:t>
            </a:r>
            <a:r>
              <a:rPr lang="en-US" dirty="0" smtClean="0"/>
              <a:t>is a landlord-tenant relationship.  </a:t>
            </a:r>
            <a:r>
              <a:rPr lang="en-US" dirty="0" smtClean="0"/>
              <a:t>One way to reduce risk is to consider</a:t>
            </a:r>
            <a:r>
              <a:rPr lang="en-US" baseline="0" dirty="0" smtClean="0"/>
              <a:t> </a:t>
            </a:r>
            <a:r>
              <a:rPr lang="en-US" dirty="0" smtClean="0"/>
              <a:t>tying the orgs recognition to the </a:t>
            </a:r>
            <a:r>
              <a:rPr lang="en-US" dirty="0" smtClean="0"/>
              <a:t>lease.  That way the lease can </a:t>
            </a:r>
            <a:r>
              <a:rPr lang="en-US" dirty="0" smtClean="0"/>
              <a:t>be terminated if recognition is </a:t>
            </a:r>
            <a:r>
              <a:rPr lang="en-US" dirty="0" smtClean="0"/>
              <a:t>removed.</a:t>
            </a:r>
            <a:endParaRPr lang="en-US" dirty="0" smtClean="0"/>
          </a:p>
          <a:p>
            <a:pPr fontAlgn="base"/>
            <a:endParaRPr lang="en-US" dirty="0" smtClean="0"/>
          </a:p>
          <a:p>
            <a:pPr fontAlgn="base"/>
            <a:r>
              <a:rPr lang="en-US" dirty="0" smtClean="0"/>
              <a:t>Unsanctioned Greek organizations </a:t>
            </a:r>
            <a:r>
              <a:rPr lang="en-US" dirty="0" smtClean="0"/>
              <a:t>policy possible</a:t>
            </a:r>
            <a:r>
              <a:rPr lang="en-US" baseline="0" dirty="0" smtClean="0"/>
              <a:t> components</a:t>
            </a:r>
            <a:r>
              <a:rPr lang="en-US" dirty="0" smtClean="0"/>
              <a:t>:</a:t>
            </a:r>
            <a:endParaRPr lang="en-US" dirty="0" smtClean="0"/>
          </a:p>
          <a:p>
            <a:pPr marL="171450" indent="-171450" fontAlgn="base">
              <a:buFont typeface="Arial" panose="020B0604020202020204" pitchFamily="34" charset="0"/>
              <a:buChar char="•"/>
            </a:pPr>
            <a:r>
              <a:rPr lang="en-US" dirty="0" smtClean="0"/>
              <a:t>Can</a:t>
            </a:r>
            <a:r>
              <a:rPr lang="en-US" baseline="0" dirty="0" smtClean="0"/>
              <a:t> d</a:t>
            </a:r>
            <a:r>
              <a:rPr lang="en-US" dirty="0" smtClean="0"/>
              <a:t>iscourage participation </a:t>
            </a:r>
            <a:r>
              <a:rPr lang="en-US" dirty="0" smtClean="0"/>
              <a:t>by stating the org isn’t </a:t>
            </a:r>
            <a:r>
              <a:rPr lang="en-US" dirty="0" smtClean="0"/>
              <a:t>sanctioned and the institution </a:t>
            </a:r>
            <a:r>
              <a:rPr lang="en-US" dirty="0" smtClean="0"/>
              <a:t>provides no support, oversight, or advice.</a:t>
            </a:r>
          </a:p>
          <a:p>
            <a:pPr marL="171450" indent="-171450" fontAlgn="base">
              <a:buFont typeface="Arial" panose="020B0604020202020204" pitchFamily="34" charset="0"/>
              <a:buChar char="•"/>
            </a:pPr>
            <a:r>
              <a:rPr lang="en-US" dirty="0" smtClean="0"/>
              <a:t>Identifies consequences of </a:t>
            </a:r>
            <a:r>
              <a:rPr lang="en-US" dirty="0" smtClean="0"/>
              <a:t>participating</a:t>
            </a:r>
            <a:r>
              <a:rPr lang="en-US" baseline="0" dirty="0" smtClean="0"/>
              <a:t> </a:t>
            </a:r>
            <a:r>
              <a:rPr lang="en-US" baseline="0" dirty="0" smtClean="0"/>
              <a:t>if there is a </a:t>
            </a:r>
            <a:r>
              <a:rPr lang="en-US" dirty="0" smtClean="0"/>
              <a:t>violation of the organization’s </a:t>
            </a:r>
            <a:r>
              <a:rPr lang="en-US" dirty="0" smtClean="0"/>
              <a:t>policies.  States</a:t>
            </a:r>
            <a:r>
              <a:rPr lang="en-US" baseline="0" dirty="0" smtClean="0"/>
              <a:t> there are </a:t>
            </a:r>
            <a:r>
              <a:rPr lang="en-US" dirty="0" smtClean="0"/>
              <a:t>personal liability concerns </a:t>
            </a:r>
            <a:r>
              <a:rPr lang="en-US" dirty="0" smtClean="0"/>
              <a:t>for </a:t>
            </a:r>
            <a:r>
              <a:rPr lang="en-US" dirty="0" smtClean="0"/>
              <a:t>injuries/claims from</a:t>
            </a:r>
            <a:r>
              <a:rPr lang="en-US" baseline="0" dirty="0" smtClean="0"/>
              <a:t> </a:t>
            </a:r>
            <a:r>
              <a:rPr lang="en-US" dirty="0" smtClean="0"/>
              <a:t>org </a:t>
            </a:r>
            <a:r>
              <a:rPr lang="en-US" dirty="0" smtClean="0"/>
              <a:t>activities.</a:t>
            </a:r>
          </a:p>
          <a:p>
            <a:pPr marL="171450" indent="-171450" fontAlgn="base">
              <a:buFont typeface="Arial" panose="020B0604020202020204" pitchFamily="34" charset="0"/>
              <a:buChar char="•"/>
            </a:pPr>
            <a:r>
              <a:rPr lang="en-US" dirty="0" smtClean="0"/>
              <a:t>Includes</a:t>
            </a:r>
            <a:r>
              <a:rPr lang="en-US" baseline="0" dirty="0" smtClean="0"/>
              <a:t> a l</a:t>
            </a:r>
            <a:r>
              <a:rPr lang="en-US" dirty="0" smtClean="0"/>
              <a:t>ist of unsanctioned groups and information on when/why the group</a:t>
            </a:r>
            <a:r>
              <a:rPr lang="en-US" baseline="0" dirty="0" smtClean="0"/>
              <a:t> is un</a:t>
            </a:r>
            <a:r>
              <a:rPr lang="en-US" dirty="0" smtClean="0"/>
              <a:t>recognized and why.</a:t>
            </a:r>
          </a:p>
          <a:p>
            <a:pPr marL="171450" indent="-171450" fontAlgn="base">
              <a:buFont typeface="Arial" panose="020B0604020202020204" pitchFamily="34" charset="0"/>
              <a:buChar char="•"/>
            </a:pPr>
            <a:r>
              <a:rPr lang="en-US" dirty="0" smtClean="0"/>
              <a:t>Warns of safety </a:t>
            </a:r>
            <a:r>
              <a:rPr lang="en-US" dirty="0" smtClean="0"/>
              <a:t>risks.</a:t>
            </a:r>
            <a:endParaRPr lang="en-US"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15</a:t>
            </a:fld>
            <a:endParaRPr lang="en-US" dirty="0"/>
          </a:p>
        </p:txBody>
      </p:sp>
    </p:spTree>
    <p:extLst>
      <p:ext uri="{BB962C8B-B14F-4D97-AF65-F5344CB8AC3E}">
        <p14:creationId xmlns:p14="http://schemas.microsoft.com/office/powerpoint/2010/main" val="236261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Primary event </a:t>
            </a:r>
            <a:r>
              <a:rPr lang="en-US" dirty="0" smtClean="0"/>
              <a:t>manager responsibilities:</a:t>
            </a:r>
          </a:p>
          <a:p>
            <a:pPr marL="285750" indent="-285750" fontAlgn="base">
              <a:buFont typeface="Arial" panose="020B0604020202020204" pitchFamily="34" charset="0"/>
              <a:buChar char="•"/>
            </a:pPr>
            <a:r>
              <a:rPr lang="en-US" dirty="0" smtClean="0"/>
              <a:t>Attend and supervise event</a:t>
            </a:r>
          </a:p>
          <a:p>
            <a:pPr marL="285750" indent="-285750" fontAlgn="base">
              <a:buFont typeface="Arial" panose="020B0604020202020204" pitchFamily="34" charset="0"/>
              <a:buChar char="•"/>
            </a:pPr>
            <a:r>
              <a:rPr lang="en-US" dirty="0" smtClean="0"/>
              <a:t>Hire and train staff</a:t>
            </a:r>
          </a:p>
          <a:p>
            <a:pPr marL="285750" indent="-285750" fontAlgn="base">
              <a:buFont typeface="Arial" panose="020B0604020202020204" pitchFamily="34" charset="0"/>
              <a:buChar char="•"/>
            </a:pPr>
            <a:r>
              <a:rPr lang="en-US" dirty="0" smtClean="0"/>
              <a:t>Ensure</a:t>
            </a:r>
            <a:r>
              <a:rPr lang="en-US" baseline="0" dirty="0" smtClean="0"/>
              <a:t> there is a p</a:t>
            </a:r>
            <a:r>
              <a:rPr lang="en-US" dirty="0" smtClean="0"/>
              <a:t>rocedure to check </a:t>
            </a:r>
            <a:r>
              <a:rPr lang="en-US" dirty="0" smtClean="0"/>
              <a:t>ID, monitor</a:t>
            </a:r>
            <a:r>
              <a:rPr lang="en-US" baseline="0" dirty="0" smtClean="0"/>
              <a:t> intoxication</a:t>
            </a:r>
            <a:r>
              <a:rPr lang="en-US" dirty="0" smtClean="0"/>
              <a:t> </a:t>
            </a:r>
            <a:r>
              <a:rPr lang="en-US" dirty="0" smtClean="0"/>
              <a:t>an</a:t>
            </a:r>
            <a:r>
              <a:rPr lang="en-US" baseline="0" dirty="0" smtClean="0"/>
              <a:t>d r</a:t>
            </a:r>
            <a:r>
              <a:rPr lang="en-US" dirty="0" smtClean="0"/>
              <a:t>efuse service</a:t>
            </a:r>
          </a:p>
          <a:p>
            <a:pPr fontAlgn="base"/>
            <a:endParaRPr lang="en-US" dirty="0" smtClean="0"/>
          </a:p>
          <a:p>
            <a:pPr fontAlgn="base"/>
            <a:r>
              <a:rPr lang="en-US" dirty="0" smtClean="0"/>
              <a:t>Greatest </a:t>
            </a:r>
            <a:r>
              <a:rPr lang="en-US" dirty="0" smtClean="0"/>
              <a:t>risks </a:t>
            </a:r>
            <a:r>
              <a:rPr lang="en-US" dirty="0" smtClean="0"/>
              <a:t>is most </a:t>
            </a:r>
            <a:r>
              <a:rPr lang="en-US" dirty="0" smtClean="0"/>
              <a:t>likely to occur at off-campus </a:t>
            </a:r>
            <a:r>
              <a:rPr lang="en-US" dirty="0" smtClean="0"/>
              <a:t>events, </a:t>
            </a:r>
            <a:r>
              <a:rPr lang="en-US" dirty="0" smtClean="0"/>
              <a:t>organized by recognized student groups</a:t>
            </a:r>
            <a:r>
              <a:rPr lang="en-US" dirty="0" smtClean="0"/>
              <a:t>.  Consider prohibiting </a:t>
            </a:r>
            <a:r>
              <a:rPr lang="en-US" dirty="0" smtClean="0"/>
              <a:t>the use of university funding </a:t>
            </a:r>
            <a:r>
              <a:rPr lang="en-US" dirty="0" smtClean="0"/>
              <a:t>to purchase alcohol </a:t>
            </a:r>
            <a:r>
              <a:rPr lang="en-US" dirty="0" smtClean="0"/>
              <a:t>at off-campus events. If university funding is allowed for alcohol purchases, </a:t>
            </a:r>
            <a:r>
              <a:rPr lang="en-US" dirty="0" smtClean="0"/>
              <a:t>consider limiting it to only those groups</a:t>
            </a:r>
            <a:r>
              <a:rPr lang="en-US" baseline="0" dirty="0" smtClean="0"/>
              <a:t> </a:t>
            </a:r>
            <a:r>
              <a:rPr lang="en-US" dirty="0" smtClean="0"/>
              <a:t>that are sponsored.  Also consider requiring advance </a:t>
            </a:r>
            <a:r>
              <a:rPr lang="en-US" dirty="0" smtClean="0"/>
              <a:t>approval for alcohol </a:t>
            </a:r>
            <a:r>
              <a:rPr lang="en-US" dirty="0" smtClean="0"/>
              <a:t>service.</a:t>
            </a:r>
            <a:r>
              <a:rPr lang="en-US" baseline="0" dirty="0" smtClean="0"/>
              <a:t>  Institutions should en</a:t>
            </a:r>
            <a:r>
              <a:rPr lang="en-US" dirty="0" smtClean="0"/>
              <a:t>sure institutional supervision.</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17</a:t>
            </a:fld>
            <a:endParaRPr lang="en-US" dirty="0"/>
          </a:p>
        </p:txBody>
      </p:sp>
    </p:spTree>
    <p:extLst>
      <p:ext uri="{BB962C8B-B14F-4D97-AF65-F5344CB8AC3E}">
        <p14:creationId xmlns:p14="http://schemas.microsoft.com/office/powerpoint/2010/main" val="137632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smtClean="0"/>
              <a:t>Driver </a:t>
            </a:r>
            <a:r>
              <a:rPr lang="en-US" b="1" dirty="0" smtClean="0"/>
              <a:t>qualifications</a:t>
            </a:r>
          </a:p>
          <a:p>
            <a:pPr marL="171450" indent="-171450" fontAlgn="base">
              <a:buFont typeface="Arial" panose="020B0604020202020204" pitchFamily="34" charset="0"/>
              <a:buChar char="•"/>
            </a:pPr>
            <a:r>
              <a:rPr lang="en-US" dirty="0" smtClean="0"/>
              <a:t>Valid </a:t>
            </a:r>
            <a:r>
              <a:rPr lang="en-US" dirty="0" smtClean="0"/>
              <a:t>driver’s </a:t>
            </a:r>
            <a:r>
              <a:rPr lang="en-US" dirty="0" smtClean="0"/>
              <a:t>license</a:t>
            </a:r>
          </a:p>
          <a:p>
            <a:pPr marL="171450" indent="-171450" fontAlgn="base">
              <a:buFont typeface="Arial" panose="020B0604020202020204" pitchFamily="34" charset="0"/>
              <a:buChar char="•"/>
            </a:pPr>
            <a:r>
              <a:rPr lang="en-US" dirty="0" smtClean="0"/>
              <a:t>Acceptable </a:t>
            </a:r>
            <a:r>
              <a:rPr lang="en-US" dirty="0" smtClean="0"/>
              <a:t>driving </a:t>
            </a:r>
            <a:r>
              <a:rPr lang="en-US" dirty="0" smtClean="0"/>
              <a:t>record</a:t>
            </a:r>
          </a:p>
          <a:p>
            <a:pPr marL="171450" indent="-171450" fontAlgn="base">
              <a:buFont typeface="Arial" panose="020B0604020202020204" pitchFamily="34" charset="0"/>
              <a:buChar char="•"/>
            </a:pPr>
            <a:r>
              <a:rPr lang="en-US" dirty="0" smtClean="0"/>
              <a:t>Meet a minimum </a:t>
            </a:r>
            <a:r>
              <a:rPr lang="en-US" dirty="0" smtClean="0"/>
              <a:t>driver </a:t>
            </a:r>
            <a:r>
              <a:rPr lang="en-US" dirty="0" smtClean="0"/>
              <a:t>age (21) to ensure </a:t>
            </a:r>
            <a:r>
              <a:rPr lang="en-US" dirty="0" smtClean="0"/>
              <a:t>experienced </a:t>
            </a:r>
            <a:r>
              <a:rPr lang="en-US" dirty="0" smtClean="0"/>
              <a:t>behind </a:t>
            </a:r>
            <a:r>
              <a:rPr lang="en-US" dirty="0" smtClean="0"/>
              <a:t>the </a:t>
            </a:r>
            <a:r>
              <a:rPr lang="en-US" dirty="0" smtClean="0"/>
              <a:t>wheel</a:t>
            </a:r>
          </a:p>
          <a:p>
            <a:pPr marL="171450" indent="-171450" fontAlgn="base">
              <a:buFont typeface="Arial" panose="020B0604020202020204" pitchFamily="34" charset="0"/>
              <a:buChar char="•"/>
            </a:pPr>
            <a:r>
              <a:rPr lang="en-US" dirty="0" smtClean="0"/>
              <a:t>Driver training</a:t>
            </a:r>
          </a:p>
          <a:p>
            <a:pPr fontAlgn="base"/>
            <a:endParaRPr lang="en-US" b="1" dirty="0" smtClean="0"/>
          </a:p>
          <a:p>
            <a:pPr fontAlgn="base"/>
            <a:r>
              <a:rPr lang="en-US" b="1" dirty="0" smtClean="0"/>
              <a:t>Safe </a:t>
            </a:r>
            <a:r>
              <a:rPr lang="en-US" b="1" dirty="0" smtClean="0"/>
              <a:t>driving </a:t>
            </a:r>
            <a:r>
              <a:rPr lang="en-US" b="1" dirty="0" smtClean="0"/>
              <a:t>practices</a:t>
            </a:r>
          </a:p>
          <a:p>
            <a:pPr marL="171450" indent="-171450" fontAlgn="base">
              <a:buFont typeface="Arial" panose="020B0604020202020204" pitchFamily="34" charset="0"/>
              <a:buChar char="•"/>
            </a:pPr>
            <a:r>
              <a:rPr lang="en-US" dirty="0" smtClean="0"/>
              <a:t>Maximum on </a:t>
            </a:r>
            <a:r>
              <a:rPr lang="en-US" dirty="0" smtClean="0"/>
              <a:t>the number of hours </a:t>
            </a:r>
            <a:r>
              <a:rPr lang="en-US" dirty="0" smtClean="0"/>
              <a:t>behind </a:t>
            </a:r>
            <a:r>
              <a:rPr lang="en-US" dirty="0" smtClean="0"/>
              <a:t>the wheel without a </a:t>
            </a:r>
            <a:r>
              <a:rPr lang="en-US" dirty="0" smtClean="0"/>
              <a:t>break/during </a:t>
            </a:r>
            <a:r>
              <a:rPr lang="en-US" dirty="0" smtClean="0"/>
              <a:t>a 24-hour </a:t>
            </a:r>
            <a:r>
              <a:rPr lang="en-US" dirty="0" smtClean="0"/>
              <a:t>period</a:t>
            </a:r>
          </a:p>
          <a:p>
            <a:pPr marL="171450" indent="-171450" fontAlgn="base">
              <a:buFont typeface="Arial" panose="020B0604020202020204" pitchFamily="34" charset="0"/>
              <a:buChar char="•"/>
            </a:pPr>
            <a:r>
              <a:rPr lang="en-US" dirty="0" smtClean="0"/>
              <a:t>Prohibit </a:t>
            </a:r>
            <a:r>
              <a:rPr lang="en-US" dirty="0" smtClean="0"/>
              <a:t>late-night </a:t>
            </a:r>
            <a:r>
              <a:rPr lang="en-US" dirty="0" smtClean="0"/>
              <a:t>driving</a:t>
            </a:r>
          </a:p>
          <a:p>
            <a:pPr marL="171450" indent="-171450" fontAlgn="base">
              <a:buFont typeface="Arial" panose="020B0604020202020204" pitchFamily="34" charset="0"/>
              <a:buChar char="•"/>
            </a:pPr>
            <a:r>
              <a:rPr lang="en-US" dirty="0" smtClean="0"/>
              <a:t>Require </a:t>
            </a:r>
            <a:r>
              <a:rPr lang="en-US" dirty="0" smtClean="0"/>
              <a:t>the driver and all passengers </a:t>
            </a:r>
            <a:r>
              <a:rPr lang="en-US" dirty="0" smtClean="0"/>
              <a:t>wear </a:t>
            </a:r>
            <a:r>
              <a:rPr lang="en-US" dirty="0" smtClean="0"/>
              <a:t>seat </a:t>
            </a:r>
            <a:r>
              <a:rPr lang="en-US" dirty="0" smtClean="0"/>
              <a:t>belts</a:t>
            </a:r>
          </a:p>
          <a:p>
            <a:pPr marL="171450" indent="-171450" fontAlgn="base">
              <a:buFont typeface="Arial" panose="020B0604020202020204" pitchFamily="34" charset="0"/>
              <a:buChar char="•"/>
            </a:pPr>
            <a:r>
              <a:rPr lang="en-US" dirty="0" smtClean="0"/>
              <a:t>Ban </a:t>
            </a:r>
            <a:r>
              <a:rPr lang="en-US" dirty="0" smtClean="0"/>
              <a:t>the use of cell </a:t>
            </a:r>
            <a:r>
              <a:rPr lang="en-US" dirty="0" smtClean="0"/>
              <a:t>phones/ </a:t>
            </a:r>
            <a:r>
              <a:rPr lang="en-US" dirty="0" smtClean="0"/>
              <a:t>electronic devices by </a:t>
            </a:r>
            <a:r>
              <a:rPr lang="en-US" dirty="0" smtClean="0"/>
              <a:t>drivers</a:t>
            </a:r>
          </a:p>
          <a:p>
            <a:pPr marL="171450" indent="-171450" fontAlgn="base">
              <a:buFont typeface="Arial" panose="020B0604020202020204" pitchFamily="34" charset="0"/>
              <a:buChar char="•"/>
            </a:pPr>
            <a:r>
              <a:rPr lang="en-US" dirty="0" smtClean="0"/>
              <a:t>Do not allow anyone in the vehicle while </a:t>
            </a:r>
            <a:r>
              <a:rPr lang="en-US" dirty="0" smtClean="0"/>
              <a:t>under the influence of drugs or </a:t>
            </a:r>
            <a:r>
              <a:rPr lang="en-US" dirty="0" smtClean="0"/>
              <a:t>alcohol, including passengers</a:t>
            </a:r>
          </a:p>
          <a:p>
            <a:pPr marL="171450" indent="-171450" fontAlgn="base">
              <a:buFont typeface="Arial" panose="020B0604020202020204" pitchFamily="34" charset="0"/>
              <a:buChar char="•"/>
            </a:pPr>
            <a:r>
              <a:rPr lang="en-US" dirty="0" smtClean="0"/>
              <a:t>Require all laws and regulations</a:t>
            </a:r>
            <a:r>
              <a:rPr lang="en-US" baseline="0" dirty="0" smtClean="0"/>
              <a:t> are met and that drivers operate at a speed </a:t>
            </a:r>
            <a:r>
              <a:rPr lang="en-US" dirty="0" smtClean="0"/>
              <a:t>appropriate </a:t>
            </a:r>
            <a:r>
              <a:rPr lang="en-US" dirty="0" smtClean="0"/>
              <a:t>for traffic, weather, and road </a:t>
            </a:r>
            <a:r>
              <a:rPr lang="en-US" dirty="0" smtClean="0"/>
              <a:t>conditions</a:t>
            </a:r>
          </a:p>
          <a:p>
            <a:pPr fontAlgn="base"/>
            <a:endParaRPr lang="en-US" b="1" dirty="0" smtClean="0"/>
          </a:p>
          <a:p>
            <a:pPr fontAlgn="base"/>
            <a:r>
              <a:rPr lang="en-US" b="1" dirty="0" smtClean="0"/>
              <a:t>Vehicle </a:t>
            </a:r>
            <a:r>
              <a:rPr lang="en-US" b="1" dirty="0" smtClean="0"/>
              <a:t>breakdowns and </a:t>
            </a:r>
            <a:r>
              <a:rPr lang="en-US" b="1" dirty="0" smtClean="0"/>
              <a:t>emergencies</a:t>
            </a:r>
            <a:endParaRPr lang="en-US" dirty="0" smtClean="0"/>
          </a:p>
          <a:p>
            <a:pPr marL="171450" indent="-171450" fontAlgn="base">
              <a:buFont typeface="Arial" panose="020B0604020202020204" pitchFamily="34" charset="0"/>
              <a:buChar char="•"/>
            </a:pPr>
            <a:r>
              <a:rPr lang="en-US" dirty="0" smtClean="0"/>
              <a:t>Drivers should</a:t>
            </a:r>
            <a:r>
              <a:rPr lang="en-US" baseline="0" dirty="0" smtClean="0"/>
              <a:t> have a plan </a:t>
            </a:r>
            <a:r>
              <a:rPr lang="en-US" dirty="0" smtClean="0"/>
              <a:t>on </a:t>
            </a:r>
            <a:r>
              <a:rPr lang="en-US" dirty="0" smtClean="0"/>
              <a:t>what to do in case of a vehicle breakdown or </a:t>
            </a:r>
            <a:r>
              <a:rPr lang="en-US" dirty="0" smtClean="0"/>
              <a:t>emergency</a:t>
            </a:r>
          </a:p>
          <a:p>
            <a:pPr marL="171450" indent="-171450" fontAlgn="base">
              <a:buFont typeface="Arial" panose="020B0604020202020204" pitchFamily="34" charset="0"/>
              <a:buChar char="•"/>
            </a:pPr>
            <a:r>
              <a:rPr lang="en-US" dirty="0" smtClean="0"/>
              <a:t>University-owned </a:t>
            </a:r>
            <a:r>
              <a:rPr lang="en-US" dirty="0" smtClean="0"/>
              <a:t>vehicles </a:t>
            </a:r>
            <a:r>
              <a:rPr lang="en-US" dirty="0" smtClean="0"/>
              <a:t>should be equipped with</a:t>
            </a:r>
            <a:r>
              <a:rPr lang="en-US" baseline="0" dirty="0" smtClean="0"/>
              <a:t> </a:t>
            </a:r>
            <a:r>
              <a:rPr lang="en-US" dirty="0" smtClean="0"/>
              <a:t>emergency equipment (jack, spare tire, </a:t>
            </a:r>
            <a:r>
              <a:rPr lang="en-US" dirty="0" smtClean="0"/>
              <a:t>flashlight, </a:t>
            </a:r>
            <a:r>
              <a:rPr lang="en-US" dirty="0" smtClean="0"/>
              <a:t>fire extinguisher, etc.</a:t>
            </a:r>
          </a:p>
          <a:p>
            <a:pPr marL="171450" indent="-171450" fontAlgn="base">
              <a:buFont typeface="Arial" panose="020B0604020202020204" pitchFamily="34" charset="0"/>
              <a:buChar char="•"/>
            </a:pPr>
            <a:r>
              <a:rPr lang="en-US" dirty="0" smtClean="0"/>
              <a:t>Vehicles should have the registration, insurance </a:t>
            </a:r>
            <a:r>
              <a:rPr lang="en-US" dirty="0" smtClean="0"/>
              <a:t>card, accident instructions, and </a:t>
            </a:r>
            <a:r>
              <a:rPr lang="en-US" dirty="0" smtClean="0"/>
              <a:t>contact numbers</a:t>
            </a:r>
          </a:p>
          <a:p>
            <a:pPr marL="171450" indent="-171450" fontAlgn="base">
              <a:buFont typeface="Arial" panose="020B0604020202020204" pitchFamily="34" charset="0"/>
              <a:buChar char="•"/>
            </a:pPr>
            <a:r>
              <a:rPr lang="en-US" dirty="0" smtClean="0"/>
              <a:t>Require </a:t>
            </a:r>
            <a:r>
              <a:rPr lang="en-US" dirty="0" smtClean="0"/>
              <a:t>student groups taking trips to provide up-to-date advance </a:t>
            </a:r>
            <a:r>
              <a:rPr lang="en-US" dirty="0" smtClean="0"/>
              <a:t>information that would be needed in an emergency:</a:t>
            </a:r>
          </a:p>
          <a:p>
            <a:pPr marL="628650" lvl="1" indent="-171450" fontAlgn="base">
              <a:buFont typeface="Arial" panose="020B0604020202020204" pitchFamily="34" charset="0"/>
              <a:buChar char="•"/>
            </a:pPr>
            <a:r>
              <a:rPr lang="en-US" dirty="0" smtClean="0"/>
              <a:t>Itinerary, route, destination and contact person information and phone number</a:t>
            </a:r>
          </a:p>
          <a:p>
            <a:pPr marL="628650" lvl="1" indent="-171450" fontAlgn="base">
              <a:buFont typeface="Arial" panose="020B0604020202020204" pitchFamily="34" charset="0"/>
              <a:buChar char="•"/>
            </a:pPr>
            <a:r>
              <a:rPr lang="en-US" dirty="0" smtClean="0"/>
              <a:t>Listing of participants </a:t>
            </a:r>
            <a:r>
              <a:rPr lang="en-US" dirty="0" smtClean="0"/>
              <a:t>and </a:t>
            </a:r>
            <a:r>
              <a:rPr lang="en-US" dirty="0" smtClean="0"/>
              <a:t>emergency contact information</a:t>
            </a:r>
          </a:p>
          <a:p>
            <a:pPr marL="628650" lvl="1" indent="-171450" fontAlgn="base">
              <a:buFont typeface="Arial" panose="020B0604020202020204" pitchFamily="34" charset="0"/>
              <a:buChar char="•"/>
            </a:pPr>
            <a:r>
              <a:rPr lang="en-US" dirty="0" smtClean="0"/>
              <a:t>Consider </a:t>
            </a:r>
            <a:r>
              <a:rPr lang="en-US" dirty="0" smtClean="0"/>
              <a:t>requiring </a:t>
            </a:r>
            <a:r>
              <a:rPr lang="en-US" dirty="0" smtClean="0"/>
              <a:t>student </a:t>
            </a:r>
            <a:r>
              <a:rPr lang="en-US" dirty="0" smtClean="0"/>
              <a:t>groups purchase some type of roadside assistance </a:t>
            </a:r>
            <a:r>
              <a:rPr lang="en-US" dirty="0" smtClean="0"/>
              <a:t>plan</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18</a:t>
            </a:fld>
            <a:endParaRPr lang="en-US" dirty="0"/>
          </a:p>
        </p:txBody>
      </p:sp>
    </p:spTree>
    <p:extLst>
      <p:ext uri="{BB962C8B-B14F-4D97-AF65-F5344CB8AC3E}">
        <p14:creationId xmlns:p14="http://schemas.microsoft.com/office/powerpoint/2010/main" val="94904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19</a:t>
            </a:fld>
            <a:endParaRPr lang="en-US" dirty="0"/>
          </a:p>
        </p:txBody>
      </p:sp>
    </p:spTree>
    <p:extLst>
      <p:ext uri="{BB962C8B-B14F-4D97-AF65-F5344CB8AC3E}">
        <p14:creationId xmlns:p14="http://schemas.microsoft.com/office/powerpoint/2010/main" val="19224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Intramural sports can carry high levels of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Dangerous activities - skydiving, snowboarding, whitewater rafting, horse activities and rugby.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Greatest risk is vehicle travel, often in private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Fatigue and alcohol can be a factor.</a:t>
            </a:r>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20</a:t>
            </a:fld>
            <a:endParaRPr lang="en-US" dirty="0"/>
          </a:p>
        </p:txBody>
      </p:sp>
    </p:spTree>
    <p:extLst>
      <p:ext uri="{BB962C8B-B14F-4D97-AF65-F5344CB8AC3E}">
        <p14:creationId xmlns:p14="http://schemas.microsoft.com/office/powerpoint/2010/main" val="179062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Texas A&amp;M Bonfire Tragedy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Collapse of the 59 ft.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student-built bonfire at Texas A&amp;M University on November 18, 1999.</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12 student deaths, more than two dozen injured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Dozens of students on the structure</a:t>
            </a:r>
            <a:r>
              <a:rPr lang="en-US" sz="1200" b="0" i="0" kern="1200" baseline="0" dirty="0" smtClean="0">
                <a:solidFill>
                  <a:schemeClr val="tx1"/>
                </a:solidFill>
                <a:effectLst/>
                <a:latin typeface="+mn-lt"/>
                <a:ea typeface="+mn-ea"/>
                <a:cs typeface="+mn-cs"/>
              </a:rPr>
              <a:t> when it fell at 2:42 AM</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Long-standing tradition at Texas A&amp;M, symbolizing the unity and spirit of the university community.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Cause of the collapse was determined to be a combination of factors, including design flaws, construction errors, and the excessive weight of the logs used in the bonfire.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Although an engineering school, engineering</a:t>
            </a:r>
            <a:r>
              <a:rPr lang="en-US" sz="1200" b="0" i="0" kern="1200" baseline="0" dirty="0" smtClean="0">
                <a:solidFill>
                  <a:schemeClr val="tx1"/>
                </a:solidFill>
                <a:effectLst/>
                <a:latin typeface="+mn-lt"/>
                <a:ea typeface="+mn-ea"/>
                <a:cs typeface="+mn-cs"/>
              </a:rPr>
              <a:t> support was not part of the event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Reported that structure grew bigger every year.</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Reported lack of institution involvement and oversight.</a:t>
            </a:r>
            <a:endParaRPr lang="en-US" sz="1200" b="0" i="0" kern="1200" dirty="0" smtClean="0">
              <a:solidFill>
                <a:schemeClr val="tx1"/>
              </a:solidFill>
              <a:effectLst/>
              <a:latin typeface="+mn-lt"/>
              <a:ea typeface="+mn-ea"/>
              <a:cs typeface="+mn-cs"/>
            </a:endParaRPr>
          </a:p>
          <a:p>
            <a:endParaRPr lang="en-US" dirty="0" smtClean="0">
              <a:solidFill>
                <a:schemeClr val="accent1"/>
              </a:solidFill>
            </a:endParaRPr>
          </a:p>
        </p:txBody>
      </p:sp>
      <p:sp>
        <p:nvSpPr>
          <p:cNvPr id="4" name="Slide Number Placeholder 3"/>
          <p:cNvSpPr>
            <a:spLocks noGrp="1"/>
          </p:cNvSpPr>
          <p:nvPr>
            <p:ph type="sldNum" sz="quarter" idx="10"/>
          </p:nvPr>
        </p:nvSpPr>
        <p:spPr/>
        <p:txBody>
          <a:bodyPr/>
          <a:lstStyle/>
          <a:p>
            <a:fld id="{8D31C722-9110-4F21-BE45-137F4876AC8F}" type="slidenum">
              <a:rPr lang="en-US" smtClean="0"/>
              <a:t>21</a:t>
            </a:fld>
            <a:endParaRPr lang="en-US" dirty="0"/>
          </a:p>
        </p:txBody>
      </p:sp>
    </p:spTree>
    <p:extLst>
      <p:ext uri="{BB962C8B-B14F-4D97-AF65-F5344CB8AC3E}">
        <p14:creationId xmlns:p14="http://schemas.microsoft.com/office/powerpoint/2010/main" val="198170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3</a:t>
            </a:fld>
            <a:endParaRPr lang="en-US" dirty="0"/>
          </a:p>
        </p:txBody>
      </p:sp>
    </p:spTree>
    <p:extLst>
      <p:ext uri="{BB962C8B-B14F-4D97-AF65-F5344CB8AC3E}">
        <p14:creationId xmlns:p14="http://schemas.microsoft.com/office/powerpoint/2010/main" val="365412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Event Complexity </a:t>
            </a:r>
            <a:r>
              <a:rPr lang="en-US" b="0" dirty="0" smtClean="0"/>
              <a:t>- g</a:t>
            </a:r>
            <a:r>
              <a:rPr lang="en-US" dirty="0" smtClean="0"/>
              <a:t>roup size, length of event, location (on or off campus;</a:t>
            </a:r>
            <a:r>
              <a:rPr lang="en-US" baseline="0" dirty="0" smtClean="0"/>
              <a:t> d</a:t>
            </a:r>
            <a:r>
              <a:rPr lang="en-US" dirty="0" smtClean="0"/>
              <a:t>omestic or international), complicated or high risk </a:t>
            </a:r>
            <a:r>
              <a:rPr lang="en-US" dirty="0" smtClean="0"/>
              <a:t>activities.</a:t>
            </a:r>
            <a:endParaRPr lang="en-US" dirty="0" smtClean="0"/>
          </a:p>
          <a:p>
            <a:r>
              <a:rPr lang="en-US" b="1" dirty="0" smtClean="0"/>
              <a:t>Risky Activities</a:t>
            </a:r>
            <a:r>
              <a:rPr lang="en-US" dirty="0" smtClean="0"/>
              <a:t> – science related, performing arts, physical activities (Dance/Sports/Outdoor Activities),</a:t>
            </a:r>
            <a:r>
              <a:rPr lang="en-US" baseline="0" dirty="0" smtClean="0"/>
              <a:t> i</a:t>
            </a:r>
            <a:r>
              <a:rPr lang="en-US" dirty="0" smtClean="0"/>
              <a:t>ncreased fire hazards (vigils, fire pits, etc.)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5</a:t>
            </a:fld>
            <a:endParaRPr lang="en-US" dirty="0"/>
          </a:p>
        </p:txBody>
      </p:sp>
    </p:spTree>
    <p:extLst>
      <p:ext uri="{BB962C8B-B14F-4D97-AF65-F5344CB8AC3E}">
        <p14:creationId xmlns:p14="http://schemas.microsoft.com/office/powerpoint/2010/main" val="372411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6</a:t>
            </a:fld>
            <a:endParaRPr lang="en-US" dirty="0"/>
          </a:p>
        </p:txBody>
      </p:sp>
    </p:spTree>
    <p:extLst>
      <p:ext uri="{BB962C8B-B14F-4D97-AF65-F5344CB8AC3E}">
        <p14:creationId xmlns:p14="http://schemas.microsoft.com/office/powerpoint/2010/main" val="374434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Liability if a court determines the institution could/should</a:t>
            </a:r>
            <a:r>
              <a:rPr lang="en-US" sz="1200" b="0" i="0" kern="1200" baseline="0" dirty="0" smtClean="0">
                <a:solidFill>
                  <a:schemeClr val="tx1"/>
                </a:solidFill>
                <a:effectLst/>
                <a:latin typeface="+mn-lt"/>
                <a:ea typeface="+mn-ea"/>
                <a:cs typeface="+mn-cs"/>
              </a:rPr>
              <a:t> have reasonably foreseen the harm and didn’t enact</a:t>
            </a:r>
            <a:r>
              <a:rPr lang="en-US" sz="1200" b="0" i="0" kern="1200" dirty="0" smtClean="0">
                <a:solidFill>
                  <a:schemeClr val="tx1"/>
                </a:solidFill>
                <a:effectLst/>
                <a:latin typeface="+mn-lt"/>
                <a:ea typeface="+mn-ea"/>
                <a:cs typeface="+mn-cs"/>
              </a:rPr>
              <a:t> precautions.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Limit liability by: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Clearly </a:t>
            </a:r>
            <a:r>
              <a:rPr lang="en-US" sz="1200" b="0" i="0" kern="1200" dirty="0" smtClean="0">
                <a:solidFill>
                  <a:schemeClr val="tx1"/>
                </a:solidFill>
                <a:effectLst/>
                <a:latin typeface="+mn-lt"/>
                <a:ea typeface="+mn-ea"/>
                <a:cs typeface="+mn-cs"/>
              </a:rPr>
              <a:t>defining your institution’s relationship </a:t>
            </a:r>
            <a:r>
              <a:rPr lang="en-US" sz="1200" b="0" i="0" kern="1200" dirty="0" smtClean="0">
                <a:solidFill>
                  <a:schemeClr val="tx1"/>
                </a:solidFill>
                <a:effectLst/>
                <a:latin typeface="+mn-lt"/>
                <a:ea typeface="+mn-ea"/>
                <a:cs typeface="+mn-cs"/>
              </a:rPr>
              <a:t>with the organizations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Enacting </a:t>
            </a:r>
            <a:r>
              <a:rPr lang="en-US" sz="1200" b="0" i="0" kern="1200" dirty="0" smtClean="0">
                <a:solidFill>
                  <a:schemeClr val="tx1"/>
                </a:solidFill>
                <a:effectLst/>
                <a:latin typeface="+mn-lt"/>
                <a:ea typeface="+mn-ea"/>
                <a:cs typeface="+mn-cs"/>
              </a:rPr>
              <a:t>RM policies</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practices for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facility use, event planning, travel, alcohol, hazing, etc.</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Have</a:t>
            </a:r>
            <a:r>
              <a:rPr lang="en-US" sz="1200" b="0" i="0" kern="1200" baseline="0" dirty="0" smtClean="0">
                <a:solidFill>
                  <a:schemeClr val="tx1"/>
                </a:solidFill>
                <a:effectLst/>
                <a:latin typeface="+mn-lt"/>
                <a:ea typeface="+mn-ea"/>
                <a:cs typeface="+mn-cs"/>
              </a:rPr>
              <a:t> policies and procedures to recognize/register student orgs.  </a:t>
            </a:r>
            <a:r>
              <a:rPr lang="en-US" sz="1200" b="0" i="0" kern="1200" dirty="0" smtClean="0">
                <a:solidFill>
                  <a:schemeClr val="tx1"/>
                </a:solidFill>
                <a:effectLst/>
                <a:latin typeface="+mn-lt"/>
                <a:ea typeface="+mn-ea"/>
                <a:cs typeface="+mn-cs"/>
              </a:rPr>
              <a:t>While consistency</a:t>
            </a:r>
            <a:r>
              <a:rPr lang="en-US" sz="1200" b="0" i="0" kern="1200" baseline="0" dirty="0" smtClean="0">
                <a:solidFill>
                  <a:schemeClr val="tx1"/>
                </a:solidFill>
                <a:effectLst/>
                <a:latin typeface="+mn-lt"/>
                <a:ea typeface="+mn-ea"/>
                <a:cs typeface="+mn-cs"/>
              </a:rPr>
              <a:t> in policy is important, </a:t>
            </a:r>
            <a:r>
              <a:rPr lang="en-US" sz="1200" b="0" i="0" kern="1200" dirty="0" smtClean="0">
                <a:solidFill>
                  <a:schemeClr val="tx1"/>
                </a:solidFill>
                <a:effectLst/>
                <a:latin typeface="+mn-lt"/>
                <a:ea typeface="+mn-ea"/>
                <a:cs typeface="+mn-cs"/>
              </a:rPr>
              <a:t>institutions can give differing privileges and </a:t>
            </a:r>
            <a:r>
              <a:rPr lang="en-US" sz="1200" b="0" i="0" kern="1200" dirty="0" smtClean="0">
                <a:solidFill>
                  <a:schemeClr val="tx1"/>
                </a:solidFill>
                <a:effectLst/>
                <a:latin typeface="+mn-lt"/>
                <a:ea typeface="+mn-ea"/>
                <a:cs typeface="+mn-cs"/>
              </a:rPr>
              <a:t>responsibilities to different groups if needed.</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7</a:t>
            </a:fld>
            <a:endParaRPr lang="en-US" dirty="0"/>
          </a:p>
        </p:txBody>
      </p:sp>
    </p:spTree>
    <p:extLst>
      <p:ext uri="{BB962C8B-B14F-4D97-AF65-F5344CB8AC3E}">
        <p14:creationId xmlns:p14="http://schemas.microsoft.com/office/powerpoint/2010/main" val="167395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In the last three decades,</a:t>
            </a:r>
            <a:r>
              <a:rPr lang="en-US" baseline="0" dirty="0" smtClean="0"/>
              <a:t> </a:t>
            </a:r>
            <a:r>
              <a:rPr lang="en-US" dirty="0" smtClean="0"/>
              <a:t>courts have been more likely to site</a:t>
            </a:r>
            <a:r>
              <a:rPr lang="en-US" baseline="0" dirty="0" smtClean="0"/>
              <a:t> </a:t>
            </a:r>
            <a:r>
              <a:rPr lang="en-US" dirty="0" smtClean="0"/>
              <a:t>duty of care in student org</a:t>
            </a:r>
            <a:r>
              <a:rPr lang="en-US" baseline="0" dirty="0" smtClean="0"/>
              <a:t> </a:t>
            </a:r>
            <a:r>
              <a:rPr lang="en-US" dirty="0" smtClean="0"/>
              <a:t>cases</a:t>
            </a:r>
            <a:r>
              <a:rPr lang="en-US" dirty="0" smtClean="0"/>
              <a:t>.</a:t>
            </a:r>
            <a:endParaRPr lang="en-US" dirty="0" smtClean="0"/>
          </a:p>
          <a:p>
            <a:pPr marL="171450" indent="-171450" fontAlgn="base">
              <a:buFont typeface="Arial" panose="020B0604020202020204" pitchFamily="34" charset="0"/>
              <a:buChar char="•"/>
            </a:pPr>
            <a:r>
              <a:rPr lang="en-US" dirty="0" smtClean="0"/>
              <a:t>More supervision, regulations and support = more likely duty of care decision.</a:t>
            </a:r>
          </a:p>
          <a:p>
            <a:pPr marL="171450" indent="-171450" fontAlgn="base">
              <a:buFont typeface="Arial" panose="020B0604020202020204" pitchFamily="34" charset="0"/>
              <a:buChar char="•"/>
            </a:pPr>
            <a:r>
              <a:rPr lang="en-US" dirty="0" smtClean="0"/>
              <a:t>Knowing about the activity that caused harm can also increase liability.</a:t>
            </a:r>
          </a:p>
          <a:p>
            <a:pPr marL="171450" indent="-171450" fontAlgn="base">
              <a:buFont typeface="Arial" panose="020B0604020202020204" pitchFamily="34" charset="0"/>
              <a:buChar char="•"/>
            </a:pPr>
            <a:r>
              <a:rPr lang="en-US" dirty="0" smtClean="0"/>
              <a:t>Prior knowledge of the student activity that results in the harm at issue also makes a court’s finding of liability more likely. </a:t>
            </a:r>
          </a:p>
          <a:p>
            <a:pPr fontAlgn="base"/>
            <a:endParaRPr lang="en-US" dirty="0" smtClean="0"/>
          </a:p>
          <a:p>
            <a:pPr fontAlgn="base"/>
            <a:r>
              <a:rPr lang="en-US" dirty="0" smtClean="0"/>
              <a:t>So, is less involvement better?  </a:t>
            </a:r>
            <a:r>
              <a:rPr lang="en-US" dirty="0" smtClean="0"/>
              <a:t>This is</a:t>
            </a:r>
            <a:r>
              <a:rPr lang="en-US" baseline="0" dirty="0" smtClean="0"/>
              <a:t> a s</a:t>
            </a:r>
            <a:r>
              <a:rPr lang="en-US" dirty="0" smtClean="0"/>
              <a:t>hort-sighted </a:t>
            </a:r>
            <a:r>
              <a:rPr lang="en-US" dirty="0" smtClean="0"/>
              <a:t>view.</a:t>
            </a:r>
          </a:p>
          <a:p>
            <a:pPr marL="171450" indent="-171450" fontAlgn="base">
              <a:buFont typeface="Arial" panose="020B0604020202020204" pitchFamily="34" charset="0"/>
              <a:buChar char="•"/>
            </a:pPr>
            <a:r>
              <a:rPr lang="en-US" dirty="0" smtClean="0"/>
              <a:t>Law and policy </a:t>
            </a:r>
            <a:r>
              <a:rPr lang="en-US" dirty="0" smtClean="0"/>
              <a:t>considerations.</a:t>
            </a:r>
            <a:endParaRPr lang="en-US" dirty="0" smtClean="0"/>
          </a:p>
          <a:p>
            <a:pPr marL="171450" indent="-171450" fontAlgn="base">
              <a:buFont typeface="Arial" panose="020B0604020202020204" pitchFamily="34" charset="0"/>
              <a:buChar char="•"/>
            </a:pPr>
            <a:r>
              <a:rPr lang="en-US" dirty="0" smtClean="0"/>
              <a:t>Expectation that institution</a:t>
            </a:r>
            <a:r>
              <a:rPr lang="en-US" baseline="0" dirty="0" smtClean="0"/>
              <a:t> should have known, especially when activity is common and well known on campus.</a:t>
            </a:r>
          </a:p>
          <a:p>
            <a:pPr fontAlgn="base"/>
            <a:endParaRPr lang="en-US" dirty="0" smtClean="0"/>
          </a:p>
          <a:p>
            <a:pPr fontAlgn="base"/>
            <a:r>
              <a:rPr lang="en-US" dirty="0" smtClean="0"/>
              <a:t>The most sophisticated institutions recognize that reasonable rules and oversight will often prevent serious harm from occurring.</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8</a:t>
            </a:fld>
            <a:endParaRPr lang="en-US" dirty="0"/>
          </a:p>
        </p:txBody>
      </p:sp>
    </p:spTree>
    <p:extLst>
      <p:ext uri="{BB962C8B-B14F-4D97-AF65-F5344CB8AC3E}">
        <p14:creationId xmlns:p14="http://schemas.microsoft.com/office/powerpoint/2010/main" val="366052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91919"/>
                </a:solidFill>
                <a:effectLst/>
                <a:latin typeface="inherit"/>
              </a:rPr>
              <a:t>Relationship with the student organization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S</a:t>
            </a:r>
            <a:r>
              <a:rPr kumimoji="0" lang="en-US" altLang="en-US" sz="1200" b="0" i="0" u="none" strike="noStrike" cap="none" normalizeH="0" baseline="0" dirty="0" smtClean="0">
                <a:ln>
                  <a:noFill/>
                </a:ln>
                <a:solidFill>
                  <a:srgbClr val="191919"/>
                </a:solidFill>
                <a:effectLst/>
                <a:latin typeface="minion-pro"/>
              </a:rPr>
              <a:t>ponsored or independent?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Aligned with your institution’s mission?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Do students have to be part of the org for academic credit?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91919"/>
                </a:solidFill>
                <a:effectLst/>
                <a:latin typeface="inherit"/>
              </a:rPr>
              <a:t>Funded &amp; other support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Are funds provided by the institution?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Who makes decisions on how funds are used?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Does the institution provide supplies, space or other resources?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91919"/>
                </a:solidFill>
                <a:effectLst/>
                <a:latin typeface="inherit"/>
              </a:rPr>
              <a:t>Planning, oversight &amp; approval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Are faculty or staff involved?  What </a:t>
            </a:r>
            <a:r>
              <a:rPr kumimoji="0" lang="en-US" altLang="en-US" sz="1200" b="0" i="0" u="none" strike="noStrike" cap="none" normalizeH="0" baseline="0" dirty="0" smtClean="0">
                <a:ln>
                  <a:noFill/>
                </a:ln>
                <a:solidFill>
                  <a:srgbClr val="191919"/>
                </a:solidFill>
                <a:effectLst/>
                <a:latin typeface="inherit"/>
              </a:rPr>
              <a:t>are their roles?</a:t>
            </a:r>
            <a:endParaRPr kumimoji="0" lang="en-US" altLang="en-US" sz="1200" b="0" i="0" u="none" strike="noStrike" cap="none" normalizeH="0" baseline="0" dirty="0" smtClean="0">
              <a:ln>
                <a:noFill/>
              </a:ln>
              <a:solidFill>
                <a:srgbClr val="191919"/>
              </a:solidFill>
              <a:effectLst/>
              <a:latin typeface="inheri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Is an </a:t>
            </a:r>
            <a:r>
              <a:rPr kumimoji="0" lang="en-US" altLang="en-US" sz="1200" b="0" i="0" u="none" strike="noStrike" cap="none" normalizeH="0" baseline="0" dirty="0" smtClean="0">
                <a:ln>
                  <a:noFill/>
                </a:ln>
                <a:solidFill>
                  <a:srgbClr val="191919"/>
                </a:solidFill>
                <a:effectLst/>
                <a:latin typeface="minion-pro"/>
              </a:rPr>
              <a:t>advisor required?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minion-pro"/>
              </a:rPr>
              <a:t>Is review or discipline provided by the institution?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91919"/>
                </a:solidFill>
                <a:effectLst/>
                <a:latin typeface="inherit"/>
              </a:rPr>
              <a:t>Activity location and travel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Are activities on or off campus?  Who owns the location?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Is transportation provided by the institution?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Is travel regulated?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91919"/>
                </a:solidFill>
                <a:effectLst/>
                <a:latin typeface="inherit"/>
              </a:rPr>
              <a:t>Prior knowledge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Has something similar happened in the past?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smtClean="0">
                <a:ln>
                  <a:noFill/>
                </a:ln>
                <a:solidFill>
                  <a:srgbClr val="191919"/>
                </a:solidFill>
                <a:effectLst/>
                <a:latin typeface="inherit"/>
              </a:rPr>
              <a:t>Have there been policy violations by the group in question or </a:t>
            </a:r>
            <a:r>
              <a:rPr kumimoji="0" lang="en-US" altLang="en-US" sz="1200" b="0" i="0" u="none" strike="noStrike" cap="none" normalizeH="0" baseline="0" dirty="0" smtClean="0">
                <a:ln>
                  <a:noFill/>
                </a:ln>
                <a:solidFill>
                  <a:srgbClr val="191919"/>
                </a:solidFill>
                <a:effectLst/>
                <a:latin typeface="minion-pro"/>
              </a:rPr>
              <a:t>similar groups?</a:t>
            </a:r>
            <a:r>
              <a:rPr kumimoji="0" lang="en-US" altLang="en-US" sz="6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9</a:t>
            </a:fld>
            <a:endParaRPr lang="en-US" dirty="0"/>
          </a:p>
        </p:txBody>
      </p:sp>
    </p:spTree>
    <p:extLst>
      <p:ext uri="{BB962C8B-B14F-4D97-AF65-F5344CB8AC3E}">
        <p14:creationId xmlns:p14="http://schemas.microsoft.com/office/powerpoint/2010/main" val="213681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u="sng" dirty="0" smtClean="0"/>
              <a:t>Sponsored</a:t>
            </a:r>
          </a:p>
          <a:p>
            <a:pPr marL="171450" indent="-171450" fontAlgn="base">
              <a:buFont typeface="Arial" panose="020B0604020202020204" pitchFamily="34" charset="0"/>
              <a:buChar char="•"/>
            </a:pPr>
            <a:r>
              <a:rPr lang="en-US" dirty="0" smtClean="0"/>
              <a:t>Closely align with institution’s mission, often a particular department (society of chemistry students, honor society or professional </a:t>
            </a:r>
            <a:r>
              <a:rPr lang="en-US" dirty="0" smtClean="0"/>
              <a:t>group, </a:t>
            </a:r>
            <a:r>
              <a:rPr lang="en-US" dirty="0" smtClean="0"/>
              <a:t>ASSE student</a:t>
            </a:r>
            <a:r>
              <a:rPr lang="en-US" baseline="0" dirty="0" smtClean="0"/>
              <a:t> group).</a:t>
            </a:r>
            <a:endParaRPr lang="en-US" dirty="0" smtClean="0"/>
          </a:p>
          <a:p>
            <a:pPr marL="171450" indent="-171450" fontAlgn="base">
              <a:buFont typeface="Arial" panose="020B0604020202020204" pitchFamily="34" charset="0"/>
              <a:buChar char="•"/>
            </a:pPr>
            <a:r>
              <a:rPr lang="en-US" dirty="0" smtClean="0"/>
              <a:t>Activities</a:t>
            </a:r>
            <a:r>
              <a:rPr lang="en-US" baseline="0" dirty="0" smtClean="0"/>
              <a:t> are </a:t>
            </a:r>
            <a:r>
              <a:rPr lang="en-US" dirty="0" smtClean="0"/>
              <a:t>integral to the educational experience.</a:t>
            </a:r>
          </a:p>
          <a:p>
            <a:pPr marL="171450" indent="-171450" fontAlgn="base">
              <a:buFont typeface="Arial" panose="020B0604020202020204" pitchFamily="34" charset="0"/>
              <a:buChar char="•"/>
            </a:pPr>
            <a:r>
              <a:rPr lang="en-US" dirty="0" smtClean="0"/>
              <a:t>Advisors</a:t>
            </a:r>
            <a:r>
              <a:rPr lang="en-US" baseline="0" dirty="0" smtClean="0"/>
              <a:t> </a:t>
            </a:r>
            <a:r>
              <a:rPr lang="en-US" dirty="0" smtClean="0"/>
              <a:t>maintain </a:t>
            </a:r>
            <a:r>
              <a:rPr lang="en-US" dirty="0" smtClean="0"/>
              <a:t>oversight and organizational control, duties delineated and included in the advisor’s responsibilities.</a:t>
            </a:r>
          </a:p>
          <a:p>
            <a:pPr marL="171450" indent="-171450" fontAlgn="base">
              <a:buFont typeface="Arial" panose="020B0604020202020204" pitchFamily="34" charset="0"/>
              <a:buChar char="•"/>
            </a:pPr>
            <a:r>
              <a:rPr lang="en-US" dirty="0" smtClean="0"/>
              <a:t>Members are registered and</a:t>
            </a:r>
            <a:r>
              <a:rPr lang="en-US" baseline="0" dirty="0" smtClean="0"/>
              <a:t> </a:t>
            </a:r>
            <a:r>
              <a:rPr lang="en-US" dirty="0" smtClean="0"/>
              <a:t>in good </a:t>
            </a:r>
            <a:r>
              <a:rPr lang="en-US" dirty="0" smtClean="0"/>
              <a:t>standing.</a:t>
            </a:r>
            <a:endParaRPr lang="en-US" dirty="0" smtClean="0"/>
          </a:p>
          <a:p>
            <a:pPr marL="171450" indent="-171450" fontAlgn="base">
              <a:buFont typeface="Arial" panose="020B0604020202020204" pitchFamily="34" charset="0"/>
              <a:buChar char="•"/>
            </a:pPr>
            <a:r>
              <a:rPr lang="en-US" dirty="0" smtClean="0"/>
              <a:t>Funded</a:t>
            </a:r>
            <a:r>
              <a:rPr lang="en-US" baseline="0" dirty="0" smtClean="0"/>
              <a:t> </a:t>
            </a:r>
            <a:r>
              <a:rPr lang="en-US" dirty="0" smtClean="0"/>
              <a:t>from student activity fees or institution operational funds,</a:t>
            </a:r>
            <a:r>
              <a:rPr lang="en-US" baseline="0" dirty="0" smtClean="0"/>
              <a:t> could also get funds from </a:t>
            </a:r>
            <a:r>
              <a:rPr lang="en-US" dirty="0" smtClean="0"/>
              <a:t>fundraising and member recruitment activities. </a:t>
            </a:r>
          </a:p>
          <a:p>
            <a:pPr marL="171450" indent="-171450" fontAlgn="base">
              <a:buFont typeface="Arial" panose="020B0604020202020204" pitchFamily="34" charset="0"/>
              <a:buChar char="•"/>
            </a:pPr>
            <a:r>
              <a:rPr lang="en-US" dirty="0" smtClean="0"/>
              <a:t>Allow use of your institutional name, logo, and artwork</a:t>
            </a:r>
            <a:r>
              <a:rPr lang="en-US" baseline="0" dirty="0" smtClean="0"/>
              <a:t> with </a:t>
            </a:r>
            <a:r>
              <a:rPr lang="en-US" dirty="0" smtClean="0"/>
              <a:t>guidelines that apply to sponsored activities.</a:t>
            </a:r>
          </a:p>
          <a:p>
            <a:pPr marL="171450" indent="-171450" fontAlgn="base">
              <a:buFont typeface="Arial" panose="020B0604020202020204" pitchFamily="34" charset="0"/>
              <a:buChar char="•"/>
            </a:pPr>
            <a:r>
              <a:rPr lang="en-US" dirty="0" smtClean="0"/>
              <a:t>Some institutions extend GL coverage to sponsored organizations while acting under institution direction/control.  Non-sanctioned activities can cause exposure</a:t>
            </a:r>
            <a:r>
              <a:rPr lang="en-US" baseline="0" dirty="0" smtClean="0"/>
              <a:t> as it could be considered that the </a:t>
            </a:r>
            <a:r>
              <a:rPr lang="en-US" dirty="0" smtClean="0"/>
              <a:t>institution accepts responsibility for the group.</a:t>
            </a:r>
          </a:p>
          <a:p>
            <a:endParaRPr lang="en-US" u="sng" dirty="0" smtClean="0"/>
          </a:p>
          <a:p>
            <a:r>
              <a:rPr lang="en-US" u="sng" dirty="0" smtClean="0"/>
              <a:t>Independent</a:t>
            </a:r>
          </a:p>
          <a:p>
            <a:pPr marL="171450" indent="-171450" fontAlgn="base">
              <a:buFont typeface="Arial" panose="020B0604020202020204" pitchFamily="34" charset="0"/>
              <a:buChar char="•"/>
            </a:pPr>
            <a:r>
              <a:rPr lang="en-US" dirty="0" smtClean="0"/>
              <a:t>Formed for a broad purpose that supports</a:t>
            </a:r>
            <a:r>
              <a:rPr lang="en-US" baseline="0" dirty="0" smtClean="0"/>
              <a:t> the </a:t>
            </a:r>
            <a:r>
              <a:rPr lang="en-US" dirty="0" smtClean="0"/>
              <a:t>institution. Purpose may be wide and not tied to academic programs, i.e.</a:t>
            </a:r>
            <a:r>
              <a:rPr lang="en-US" baseline="0" dirty="0" smtClean="0"/>
              <a:t> leadership</a:t>
            </a:r>
            <a:r>
              <a:rPr lang="en-US" dirty="0" smtClean="0"/>
              <a:t>.</a:t>
            </a:r>
          </a:p>
          <a:p>
            <a:pPr marL="171450" indent="-171450" fontAlgn="base">
              <a:buFont typeface="Arial" panose="020B0604020202020204" pitchFamily="34" charset="0"/>
              <a:buChar char="•"/>
            </a:pPr>
            <a:r>
              <a:rPr lang="en-US" dirty="0" smtClean="0"/>
              <a:t>Relationship</a:t>
            </a:r>
            <a:r>
              <a:rPr lang="en-US" baseline="0" dirty="0" smtClean="0"/>
              <a:t> considered </a:t>
            </a:r>
            <a:r>
              <a:rPr lang="en-US" dirty="0" smtClean="0"/>
              <a:t>“arm’s length.”.</a:t>
            </a:r>
          </a:p>
          <a:p>
            <a:pPr marL="171450" indent="-171450" fontAlgn="base">
              <a:buFont typeface="Arial" panose="020B0604020202020204" pitchFamily="34" charset="0"/>
              <a:buChar char="•"/>
            </a:pPr>
            <a:r>
              <a:rPr lang="en-US" dirty="0" smtClean="0"/>
              <a:t>Most formed for social, political, or religious purposes, i.e. Chess Club, Christians</a:t>
            </a:r>
            <a:r>
              <a:rPr lang="en-US" baseline="0" dirty="0" smtClean="0"/>
              <a:t> on Campus, </a:t>
            </a:r>
            <a:r>
              <a:rPr lang="en-US" dirty="0" smtClean="0"/>
              <a:t>LGBTQ organizations.</a:t>
            </a:r>
          </a:p>
          <a:p>
            <a:pPr marL="171450" indent="-171450" fontAlgn="base">
              <a:buFont typeface="Arial" panose="020B0604020202020204" pitchFamily="34" charset="0"/>
              <a:buChar char="•"/>
            </a:pPr>
            <a:r>
              <a:rPr lang="en-US" dirty="0" smtClean="0"/>
              <a:t>Consider</a:t>
            </a:r>
            <a:r>
              <a:rPr lang="en-US" baseline="0" dirty="0" smtClean="0"/>
              <a:t> risk level when determining whether to recognize, i.e. Chess Club </a:t>
            </a:r>
            <a:r>
              <a:rPr lang="en-US" baseline="0" dirty="0" smtClean="0"/>
              <a:t>is less risky </a:t>
            </a:r>
            <a:r>
              <a:rPr lang="en-US" baseline="0" dirty="0" smtClean="0"/>
              <a:t>while Rock Climbing Club is </a:t>
            </a:r>
            <a:r>
              <a:rPr lang="en-US" baseline="0" dirty="0" smtClean="0"/>
              <a:t>greater risk.</a:t>
            </a:r>
            <a:endParaRPr lang="en-US" baseline="0" dirty="0" smtClean="0"/>
          </a:p>
          <a:p>
            <a:pPr marL="171450" indent="-171450" fontAlgn="base">
              <a:buFont typeface="Arial" panose="020B0604020202020204" pitchFamily="34" charset="0"/>
              <a:buChar char="•"/>
            </a:pPr>
            <a:r>
              <a:rPr lang="en-US" dirty="0" smtClean="0"/>
              <a:t>Require all/most of the group’s officers and members be registered students in good academic standing. </a:t>
            </a:r>
          </a:p>
          <a:p>
            <a:pPr marL="171450" indent="-171450" fontAlgn="base">
              <a:buFont typeface="Arial" panose="020B0604020202020204" pitchFamily="34" charset="0"/>
              <a:buChar char="•"/>
            </a:pPr>
            <a:r>
              <a:rPr lang="en-US" dirty="0" smtClean="0"/>
              <a:t>Some require advisors based upon institution’s legal counsel. If</a:t>
            </a:r>
            <a:r>
              <a:rPr lang="en-US" baseline="0" dirty="0" smtClean="0"/>
              <a:t> advised, training and policies recommended</a:t>
            </a:r>
            <a:r>
              <a:rPr lang="en-US" dirty="0" smtClean="0"/>
              <a:t>.</a:t>
            </a:r>
          </a:p>
          <a:p>
            <a:pPr marL="171450" indent="-171450" fontAlgn="base">
              <a:buFont typeface="Arial" panose="020B0604020202020204" pitchFamily="34" charset="0"/>
              <a:buChar char="•"/>
            </a:pPr>
            <a:r>
              <a:rPr lang="en-US" dirty="0" smtClean="0"/>
              <a:t>Insurance coverage differs, consider requesting institution be additional</a:t>
            </a:r>
            <a:r>
              <a:rPr lang="en-US" baseline="0" dirty="0" smtClean="0"/>
              <a:t> </a:t>
            </a:r>
            <a:r>
              <a:rPr lang="en-US" dirty="0" smtClean="0"/>
              <a:t>insured on COI</a:t>
            </a:r>
            <a:r>
              <a:rPr lang="en-US" baseline="0" dirty="0" smtClean="0"/>
              <a:t> and</a:t>
            </a:r>
            <a:r>
              <a:rPr lang="en-US" dirty="0" smtClean="0"/>
              <a:t> require the organization to indemnify the institution for</a:t>
            </a:r>
            <a:r>
              <a:rPr lang="en-US" baseline="0" dirty="0" smtClean="0"/>
              <a:t> </a:t>
            </a:r>
            <a:r>
              <a:rPr lang="en-US" dirty="0" smtClean="0"/>
              <a:t>losses that happen out of on/off-campus events that are funded in whole/part by university support.</a:t>
            </a:r>
          </a:p>
          <a:p>
            <a:endParaRPr lang="en-US" dirty="0" smtClean="0"/>
          </a:p>
          <a:p>
            <a:r>
              <a:rPr lang="en-US" u="sng" dirty="0" smtClean="0"/>
              <a:t>Unorganized</a:t>
            </a:r>
          </a:p>
          <a:p>
            <a:pPr marL="171450" indent="-171450" fontAlgn="base">
              <a:buFont typeface="Arial" panose="020B0604020202020204" pitchFamily="34" charset="0"/>
              <a:buChar char="•"/>
            </a:pPr>
            <a:r>
              <a:rPr lang="en-US" dirty="0" smtClean="0"/>
              <a:t>Institution should establish policies addressing the status of student groups that aren’t recognized.</a:t>
            </a:r>
          </a:p>
          <a:p>
            <a:pPr marL="171450" indent="-171450" fontAlgn="base">
              <a:buFont typeface="Arial" panose="020B0604020202020204" pitchFamily="34" charset="0"/>
              <a:buChar char="•"/>
            </a:pPr>
            <a:r>
              <a:rPr lang="en-US" dirty="0" smtClean="0"/>
              <a:t>Not permitted use of the university name, logo, equipment, or facilities.</a:t>
            </a:r>
          </a:p>
          <a:p>
            <a:pPr marL="171450" indent="-171450" fontAlgn="base">
              <a:buFont typeface="Arial" panose="020B0604020202020204" pitchFamily="34" charset="0"/>
              <a:buChar char="•"/>
            </a:pPr>
            <a:r>
              <a:rPr lang="en-US" dirty="0" smtClean="0"/>
              <a:t>Unable to</a:t>
            </a:r>
            <a:r>
              <a:rPr lang="en-US" baseline="0" dirty="0" smtClean="0"/>
              <a:t> </a:t>
            </a:r>
            <a:r>
              <a:rPr lang="en-US" dirty="0" smtClean="0"/>
              <a:t>assert any affiliation with your university in written or online documents. </a:t>
            </a:r>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10</a:t>
            </a:fld>
            <a:endParaRPr lang="en-US" dirty="0"/>
          </a:p>
        </p:txBody>
      </p:sp>
    </p:spTree>
    <p:extLst>
      <p:ext uri="{BB962C8B-B14F-4D97-AF65-F5344CB8AC3E}">
        <p14:creationId xmlns:p14="http://schemas.microsoft.com/office/powerpoint/2010/main" val="246852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smtClean="0"/>
              <a:t>Application </a:t>
            </a:r>
            <a:r>
              <a:rPr lang="en-US" dirty="0" smtClean="0"/>
              <a:t>should include: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Org’s </a:t>
            </a:r>
            <a:r>
              <a:rPr lang="en-US" dirty="0" smtClean="0"/>
              <a:t>constitution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Roster </a:t>
            </a:r>
            <a:r>
              <a:rPr lang="en-US" dirty="0" smtClean="0"/>
              <a:t>of officers and members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Contact </a:t>
            </a:r>
            <a:r>
              <a:rPr lang="en-US" dirty="0" smtClean="0"/>
              <a:t>information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Purpose</a:t>
            </a:r>
            <a:endParaRPr lang="en-US" dirty="0" smtClean="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Intended </a:t>
            </a:r>
            <a:r>
              <a:rPr lang="en-US" dirty="0" smtClean="0"/>
              <a:t>activities</a:t>
            </a:r>
          </a:p>
          <a:p>
            <a:pPr marL="171450" indent="-171450" fontAlgn="base">
              <a:buFont typeface="Arial" panose="020B0604020202020204" pitchFamily="34" charset="0"/>
              <a:buChar char="•"/>
            </a:pPr>
            <a:r>
              <a:rPr lang="en-US" dirty="0" smtClean="0"/>
              <a:t>Regular</a:t>
            </a:r>
            <a:r>
              <a:rPr lang="en-US" baseline="0" dirty="0" smtClean="0"/>
              <a:t> </a:t>
            </a:r>
            <a:r>
              <a:rPr lang="en-US" dirty="0" smtClean="0"/>
              <a:t>meeting/event </a:t>
            </a:r>
            <a:r>
              <a:rPr lang="en-US" dirty="0" smtClean="0"/>
              <a:t>location</a:t>
            </a:r>
          </a:p>
          <a:p>
            <a:pPr fontAlgn="base"/>
            <a:endParaRPr lang="en-US" dirty="0" smtClean="0"/>
          </a:p>
          <a:p>
            <a:pPr fontAlgn="base"/>
            <a:r>
              <a:rPr lang="en-US" dirty="0" smtClean="0"/>
              <a:t>Be wary of </a:t>
            </a:r>
            <a:r>
              <a:rPr lang="en-US" dirty="0" smtClean="0"/>
              <a:t>private individuals </a:t>
            </a:r>
            <a:r>
              <a:rPr lang="en-US" dirty="0" smtClean="0"/>
              <a:t>looking to use </a:t>
            </a:r>
            <a:r>
              <a:rPr lang="en-US" dirty="0" smtClean="0"/>
              <a:t>your institution’s property for their own </a:t>
            </a:r>
            <a:r>
              <a:rPr lang="en-US" dirty="0" smtClean="0"/>
              <a:t>purposes, perhaps using </a:t>
            </a:r>
            <a:r>
              <a:rPr lang="en-US" dirty="0" smtClean="0"/>
              <a:t>student organizations to gain access. For example, </a:t>
            </a:r>
            <a:r>
              <a:rPr lang="en-US" dirty="0" smtClean="0"/>
              <a:t>a martial </a:t>
            </a:r>
            <a:r>
              <a:rPr lang="en-US" dirty="0" smtClean="0"/>
              <a:t>arts </a:t>
            </a:r>
            <a:r>
              <a:rPr lang="en-US" dirty="0" smtClean="0"/>
              <a:t>vendor paying </a:t>
            </a:r>
            <a:r>
              <a:rPr lang="en-US" dirty="0" smtClean="0"/>
              <a:t>students to start “clubs” for the purpose of offering instructional fee-based classes on campus and to avoid paying a lease fee</a:t>
            </a:r>
            <a:r>
              <a:rPr lang="en-US" dirty="0" smtClean="0"/>
              <a:t>.</a:t>
            </a:r>
          </a:p>
          <a:p>
            <a:pPr fontAlgn="base"/>
            <a:endParaRPr lang="en-US"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11</a:t>
            </a:fld>
            <a:endParaRPr lang="en-US" dirty="0"/>
          </a:p>
        </p:txBody>
      </p:sp>
    </p:spTree>
    <p:extLst>
      <p:ext uri="{BB962C8B-B14F-4D97-AF65-F5344CB8AC3E}">
        <p14:creationId xmlns:p14="http://schemas.microsoft.com/office/powerpoint/2010/main" val="2354258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9.emf"/><Relationship Id="rId5" Type="http://schemas.openxmlformats.org/officeDocument/2006/relationships/oleObject" Target="../embeddings/oleObject26.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2.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2.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2.emf"/><Relationship Id="rId5" Type="http://schemas.openxmlformats.org/officeDocument/2006/relationships/oleObject" Target="../embeddings/oleObject35.bin"/><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4.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4.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4.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5.emf"/><Relationship Id="rId4" Type="http://schemas.openxmlformats.org/officeDocument/2006/relationships/oleObject" Target="../embeddings/oleObject4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5.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ntent">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7475"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2505671"/>
            <a:ext cx="8423034" cy="184665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794897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73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 name="Freeform 16">
            <a:extLst>
              <a:ext uri="{FF2B5EF4-FFF2-40B4-BE49-F238E27FC236}">
                <a16:creationId xmlns:a16="http://schemas.microsoft.com/office/drawing/2014/main" id="{87B98418-DB22-7247-B4EF-AF4390CDCA0E}"/>
              </a:ext>
            </a:extLst>
          </p:cNvPr>
          <p:cNvSpPr/>
          <p:nvPr/>
        </p:nvSpPr>
        <p:spPr>
          <a:xfrm>
            <a:off x="6211018" y="0"/>
            <a:ext cx="5980982" cy="6858000"/>
          </a:xfrm>
          <a:custGeom>
            <a:avLst/>
            <a:gdLst>
              <a:gd name="connsiteX0" fmla="*/ 0 w 5980982"/>
              <a:gd name="connsiteY0" fmla="*/ 0 h 6858000"/>
              <a:gd name="connsiteX1" fmla="*/ 5980982 w 5980982"/>
              <a:gd name="connsiteY1" fmla="*/ 0 h 6858000"/>
              <a:gd name="connsiteX2" fmla="*/ 5980982 w 5980982"/>
              <a:gd name="connsiteY2" fmla="*/ 6858000 h 6858000"/>
              <a:gd name="connsiteX3" fmla="*/ 0 w 5980982"/>
              <a:gd name="connsiteY3" fmla="*/ 6858000 h 6858000"/>
              <a:gd name="connsiteX4" fmla="*/ 0 w 5980982"/>
              <a:gd name="connsiteY4" fmla="*/ 3555999 h 6858000"/>
              <a:gd name="connsiteX5" fmla="*/ 132789 w 5980982"/>
              <a:gd name="connsiteY5" fmla="*/ 3429000 h 6858000"/>
              <a:gd name="connsiteX6" fmla="*/ 0 w 5980982"/>
              <a:gd name="connsiteY6" fmla="*/ 3302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982" h="6858000">
                <a:moveTo>
                  <a:pt x="0" y="0"/>
                </a:moveTo>
                <a:lnTo>
                  <a:pt x="5980982" y="0"/>
                </a:lnTo>
                <a:lnTo>
                  <a:pt x="5980982" y="6858000"/>
                </a:lnTo>
                <a:lnTo>
                  <a:pt x="0" y="6858000"/>
                </a:lnTo>
                <a:lnTo>
                  <a:pt x="0" y="3555999"/>
                </a:lnTo>
                <a:lnTo>
                  <a:pt x="132789" y="3429000"/>
                </a:lnTo>
                <a:lnTo>
                  <a:pt x="0" y="330200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DB3B1839-746D-0040-B4BF-DEAD14769839}"/>
              </a:ext>
            </a:extLst>
          </p:cNvPr>
          <p:cNvSpPr>
            <a:spLocks noGrp="1"/>
          </p:cNvSpPr>
          <p:nvPr>
            <p:ph type="title" hasCustomPrompt="1"/>
          </p:nvPr>
        </p:nvSpPr>
        <p:spPr>
          <a:xfrm>
            <a:off x="457201" y="355601"/>
            <a:ext cx="5524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7" y="806807"/>
            <a:ext cx="54959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6"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5495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355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9870961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76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Freeform 5">
            <a:extLst>
              <a:ext uri="{FF2B5EF4-FFF2-40B4-BE49-F238E27FC236}">
                <a16:creationId xmlns:a16="http://schemas.microsoft.com/office/drawing/2014/main" id="{6C28D570-764E-8746-A9D3-AD94F6E88F8D}"/>
              </a:ext>
            </a:extLst>
          </p:cNvPr>
          <p:cNvSpPr/>
          <p:nvPr/>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539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allout gradi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C28D570-764E-8746-A9D3-AD94F6E88F8D}"/>
              </a:ext>
            </a:extLst>
          </p:cNvPr>
          <p:cNvSpPr/>
          <p:nvPr userDrawn="1"/>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5487"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41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callout phot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651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2" hasCustomPrompt="1"/>
          </p:nvPr>
        </p:nvSpPr>
        <p:spPr>
          <a:xfrm>
            <a:off x="8131175" y="0"/>
            <a:ext cx="4060825" cy="6858000"/>
          </a:xfrm>
          <a:custGeom>
            <a:avLst/>
            <a:gdLst>
              <a:gd name="connsiteX0" fmla="*/ 0 w 4060825"/>
              <a:gd name="connsiteY0" fmla="*/ 0 h 6858000"/>
              <a:gd name="connsiteX1" fmla="*/ 4060825 w 4060825"/>
              <a:gd name="connsiteY1" fmla="*/ 0 h 6858000"/>
              <a:gd name="connsiteX2" fmla="*/ 4060825 w 4060825"/>
              <a:gd name="connsiteY2" fmla="*/ 6858000 h 6858000"/>
              <a:gd name="connsiteX3" fmla="*/ 0 w 4060825"/>
              <a:gd name="connsiteY3" fmla="*/ 6858000 h 6858000"/>
              <a:gd name="connsiteX4" fmla="*/ 0 w 4060825"/>
              <a:gd name="connsiteY4" fmla="*/ 1861958 h 6858000"/>
              <a:gd name="connsiteX5" fmla="*/ 124598 w 4060825"/>
              <a:gd name="connsiteY5" fmla="*/ 1737360 h 6858000"/>
              <a:gd name="connsiteX6" fmla="*/ 0 w 4060825"/>
              <a:gd name="connsiteY6" fmla="*/ 1612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25" h="6858000">
                <a:moveTo>
                  <a:pt x="0" y="0"/>
                </a:moveTo>
                <a:lnTo>
                  <a:pt x="4060825" y="0"/>
                </a:lnTo>
                <a:lnTo>
                  <a:pt x="4060825" y="6858000"/>
                </a:lnTo>
                <a:lnTo>
                  <a:pt x="0" y="6858000"/>
                </a:lnTo>
                <a:lnTo>
                  <a:pt x="0" y="1861958"/>
                </a:lnTo>
                <a:lnTo>
                  <a:pt x="124598" y="1737360"/>
                </a:lnTo>
                <a:lnTo>
                  <a:pt x="0" y="1612762"/>
                </a:lnTo>
                <a:close/>
              </a:path>
            </a:pathLst>
          </a:custGeom>
          <a:solidFill>
            <a:srgbClr val="F0F0F0"/>
          </a:solidFill>
        </p:spPr>
        <p:txBody>
          <a:bodyPr wrap="square">
            <a:noAutofit/>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Tree>
    <p:extLst>
      <p:ext uri="{BB962C8B-B14F-4D97-AF65-F5344CB8AC3E}">
        <p14:creationId xmlns:p14="http://schemas.microsoft.com/office/powerpoint/2010/main" val="173019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6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 IM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8803"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1582341"/>
            <a:ext cx="8423034" cy="369331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 +  images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99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Image backgroun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870090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80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1" y="0"/>
            <a:ext cx="12192000" cy="6858000"/>
          </a:xfrm>
          <a:solidFill>
            <a:srgbClr val="F0F0F0"/>
          </a:solidFill>
        </p:spPr>
        <p:txBody>
          <a:bodyPr/>
          <a:lstStyle>
            <a:lvl1pPr>
              <a:defRPr sz="1200">
                <a:solidFill>
                  <a:srgbClr val="FF0000"/>
                </a:solidFill>
              </a:defRPr>
            </a:lvl1pPr>
          </a:lstStyle>
          <a:p>
            <a:r>
              <a:rPr lang="en-US" dirty="0"/>
              <a:t>Bring picture placeholder to front. Click on picture icon to insert picture. Reset layout and send picture to back.</a:t>
            </a:r>
          </a:p>
        </p:txBody>
      </p:sp>
      <p:sp>
        <p:nvSpPr>
          <p:cNvPr id="8" name="Title 7">
            <a:extLst>
              <a:ext uri="{FF2B5EF4-FFF2-40B4-BE49-F238E27FC236}">
                <a16:creationId xmlns:a16="http://schemas.microsoft.com/office/drawing/2014/main" id="{F3F7DAD6-9BB0-734A-B0C2-5B0A76C9FD6E}"/>
              </a:ext>
            </a:extLst>
          </p:cNvPr>
          <p:cNvSpPr>
            <a:spLocks noGrp="1"/>
          </p:cNvSpPr>
          <p:nvPr>
            <p:ph type="title" hasCustomPrompt="1"/>
          </p:nvPr>
        </p:nvSpPr>
        <p:spPr>
          <a:xfrm>
            <a:off x="438912" y="1619247"/>
            <a:ext cx="5495924" cy="1495428"/>
          </a:xfrm>
        </p:spPr>
        <p:txBody>
          <a:bodyPr vert="horz"/>
          <a:lstStyle>
            <a:lvl1pPr>
              <a:defRPr sz="5600">
                <a:solidFill>
                  <a:schemeClr val="bg1"/>
                </a:solidFill>
              </a:defRPr>
            </a:lvl1pPr>
          </a:lstStyle>
          <a:p>
            <a:r>
              <a:rPr lang="en-US" dirty="0"/>
              <a:t>Click to add title</a:t>
            </a:r>
          </a:p>
        </p:txBody>
      </p:sp>
      <p:sp>
        <p:nvSpPr>
          <p:cNvPr id="26" name="Text Placeholder 25">
            <a:extLst>
              <a:ext uri="{FF2B5EF4-FFF2-40B4-BE49-F238E27FC236}">
                <a16:creationId xmlns:a16="http://schemas.microsoft.com/office/drawing/2014/main" id="{01D5F8C2-80B5-BD4F-91F7-1B8D6A3ACFB6}"/>
              </a:ext>
            </a:extLst>
          </p:cNvPr>
          <p:cNvSpPr>
            <a:spLocks noGrp="1"/>
          </p:cNvSpPr>
          <p:nvPr>
            <p:ph type="body" sz="quarter" idx="13"/>
          </p:nvPr>
        </p:nvSpPr>
        <p:spPr>
          <a:xfrm>
            <a:off x="485776" y="3315923"/>
            <a:ext cx="5495924" cy="2805477"/>
          </a:xfrm>
        </p:spPr>
        <p:txBody>
          <a:bodyPr/>
          <a:lstStyle>
            <a:lvl1pPr>
              <a:defRPr sz="2000" b="1">
                <a:solidFill>
                  <a:schemeClr val="bg1"/>
                </a:solidFill>
              </a:defRPr>
            </a:lvl1pPr>
            <a:lvl2pPr>
              <a:defRPr sz="2000">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1074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1up">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37654885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830"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ED69B9-B4F1-004C-A77F-27A6FA2E5B93}"/>
              </a:ext>
            </a:extLst>
          </p:cNvPr>
          <p:cNvSpPr>
            <a:spLocks noGrp="1"/>
          </p:cNvSpPr>
          <p:nvPr>
            <p:ph sz="quarter" idx="11"/>
          </p:nvPr>
        </p:nvSpPr>
        <p:spPr>
          <a:xfrm>
            <a:off x="485777" y="1609725"/>
            <a:ext cx="7400923" cy="45198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8128001" y="119959"/>
            <a:ext cx="3940174" cy="6618082"/>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0" name="Title 1">
            <a:extLst>
              <a:ext uri="{FF2B5EF4-FFF2-40B4-BE49-F238E27FC236}">
                <a16:creationId xmlns:a16="http://schemas.microsoft.com/office/drawing/2014/main" id="{EAEFB055-FB93-6449-B5E1-10B3AB4A19FD}"/>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E243AFB7-5041-9B4B-8CEB-9A5E8F8695ED}"/>
              </a:ext>
            </a:extLst>
          </p:cNvPr>
          <p:cNvSpPr>
            <a:spLocks noGrp="1"/>
          </p:cNvSpPr>
          <p:nvPr>
            <p:ph type="body" sz="half" idx="2" hasCustomPrompt="1"/>
          </p:nvPr>
        </p:nvSpPr>
        <p:spPr>
          <a:xfrm>
            <a:off x="485776" y="806807"/>
            <a:ext cx="7410633"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86711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2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094729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85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0" y="358775"/>
            <a:ext cx="776287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189225C4-8365-8740-B93B-01403F28E601}"/>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412855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3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708806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87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185678" y="358775"/>
            <a:ext cx="3882498"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BC987E18-8715-1944-B602-040A7437FAB6}"/>
              </a:ext>
            </a:extLst>
          </p:cNvPr>
          <p:cNvSpPr>
            <a:spLocks noGrp="1"/>
          </p:cNvSpPr>
          <p:nvPr>
            <p:ph type="pic" sz="quarter" idx="12" hasCustomPrompt="1"/>
          </p:nvPr>
        </p:nvSpPr>
        <p:spPr>
          <a:xfrm>
            <a:off x="4305300" y="358775"/>
            <a:ext cx="374266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DAB781F8-68B2-BC49-8993-F85CEFB0A3B4}"/>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349774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10553001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542"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6134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 3up mod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1829578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90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3" name="Picture Placeholder 10">
            <a:extLst>
              <a:ext uri="{FF2B5EF4-FFF2-40B4-BE49-F238E27FC236}">
                <a16:creationId xmlns:a16="http://schemas.microsoft.com/office/drawing/2014/main" id="{06D1C5D0-6FBD-DC40-BF13-9C09EFC9B450}"/>
              </a:ext>
            </a:extLst>
          </p:cNvPr>
          <p:cNvSpPr>
            <a:spLocks noGrp="1"/>
          </p:cNvSpPr>
          <p:nvPr>
            <p:ph type="pic" sz="quarter" idx="12" hasCustomPrompt="1"/>
          </p:nvPr>
        </p:nvSpPr>
        <p:spPr>
          <a:xfrm>
            <a:off x="4305300" y="358775"/>
            <a:ext cx="3822700"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4" name="Picture Placeholder 10">
            <a:extLst>
              <a:ext uri="{FF2B5EF4-FFF2-40B4-BE49-F238E27FC236}">
                <a16:creationId xmlns:a16="http://schemas.microsoft.com/office/drawing/2014/main" id="{52B98AD3-DEEF-4E4E-A5E7-207AD9EDE0A4}"/>
              </a:ext>
            </a:extLst>
          </p:cNvPr>
          <p:cNvSpPr>
            <a:spLocks noGrp="1"/>
          </p:cNvSpPr>
          <p:nvPr>
            <p:ph type="pic" sz="quarter" idx="14"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05DBA6C8-E574-1C41-BF14-D1988A1F09BB}"/>
              </a:ext>
            </a:extLst>
          </p:cNvPr>
          <p:cNvSpPr>
            <a:spLocks noGrp="1"/>
          </p:cNvSpPr>
          <p:nvPr>
            <p:ph type="pic" sz="quarter" idx="15" hasCustomPrompt="1"/>
          </p:nvPr>
        </p:nvSpPr>
        <p:spPr>
          <a:xfrm>
            <a:off x="123826" y="3493742"/>
            <a:ext cx="4104142"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6" name="Text Placeholder 3">
            <a:extLst>
              <a:ext uri="{FF2B5EF4-FFF2-40B4-BE49-F238E27FC236}">
                <a16:creationId xmlns:a16="http://schemas.microsoft.com/office/drawing/2014/main" id="{450CA7BF-D868-9C46-B4DE-128E2C7369C1}"/>
              </a:ext>
            </a:extLst>
          </p:cNvPr>
          <p:cNvSpPr>
            <a:spLocks noGrp="1"/>
          </p:cNvSpPr>
          <p:nvPr>
            <p:ph type="body" sz="half" idx="2" hasCustomPrompt="1"/>
          </p:nvPr>
        </p:nvSpPr>
        <p:spPr>
          <a:xfrm>
            <a:off x="485777" y="358775"/>
            <a:ext cx="3578224" cy="3019424"/>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7" name="Text Placeholder 3">
            <a:extLst>
              <a:ext uri="{FF2B5EF4-FFF2-40B4-BE49-F238E27FC236}">
                <a16:creationId xmlns:a16="http://schemas.microsoft.com/office/drawing/2014/main" id="{ABA9015E-F6D4-0A41-87F6-DE612B8F621A}"/>
              </a:ext>
            </a:extLst>
          </p:cNvPr>
          <p:cNvSpPr>
            <a:spLocks noGrp="1"/>
          </p:cNvSpPr>
          <p:nvPr>
            <p:ph type="body" sz="half" idx="16" hasCustomPrompt="1"/>
          </p:nvPr>
        </p:nvSpPr>
        <p:spPr>
          <a:xfrm>
            <a:off x="8289863" y="358774"/>
            <a:ext cx="3546537" cy="2965449"/>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8" name="Text Placeholder 3">
            <a:extLst>
              <a:ext uri="{FF2B5EF4-FFF2-40B4-BE49-F238E27FC236}">
                <a16:creationId xmlns:a16="http://schemas.microsoft.com/office/drawing/2014/main" id="{9BFDCF20-88FB-6C4F-AD7A-8B859EBAB09C}"/>
              </a:ext>
            </a:extLst>
          </p:cNvPr>
          <p:cNvSpPr>
            <a:spLocks noGrp="1"/>
          </p:cNvSpPr>
          <p:nvPr>
            <p:ph type="body" sz="half" idx="17" hasCustomPrompt="1"/>
          </p:nvPr>
        </p:nvSpPr>
        <p:spPr>
          <a:xfrm>
            <a:off x="4396873" y="3811323"/>
            <a:ext cx="3657599" cy="2564078"/>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Tree>
    <p:extLst>
      <p:ext uri="{BB962C8B-B14F-4D97-AF65-F5344CB8AC3E}">
        <p14:creationId xmlns:p14="http://schemas.microsoft.com/office/powerpoint/2010/main" val="303576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4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6814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926"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1" y="358775"/>
            <a:ext cx="3785416"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378541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226964" y="358775"/>
            <a:ext cx="3841211"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8" name="Picture Placeholder 10">
            <a:extLst>
              <a:ext uri="{FF2B5EF4-FFF2-40B4-BE49-F238E27FC236}">
                <a16:creationId xmlns:a16="http://schemas.microsoft.com/office/drawing/2014/main" id="{B2831122-E8DB-534C-BD66-BD9BFD1BC822}"/>
              </a:ext>
            </a:extLst>
          </p:cNvPr>
          <p:cNvSpPr>
            <a:spLocks noGrp="1"/>
          </p:cNvSpPr>
          <p:nvPr>
            <p:ph type="pic" sz="quarter" idx="15"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499"/>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13" name="Title 1">
            <a:extLst>
              <a:ext uri="{FF2B5EF4-FFF2-40B4-BE49-F238E27FC236}">
                <a16:creationId xmlns:a16="http://schemas.microsoft.com/office/drawing/2014/main" id="{B329BC4F-7509-4849-AAA2-704C43361D2E}"/>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643823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13040087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733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A7BA343-6086-A542-94F9-DEB6382B60AA}"/>
              </a:ext>
            </a:extLst>
          </p:cNvPr>
          <p:cNvSpPr txBox="1"/>
          <p:nvPr/>
        </p:nvSpPr>
        <p:spPr>
          <a:xfrm>
            <a:off x="374977" y="2505671"/>
            <a:ext cx="5217775"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43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box">
    <p:bg>
      <p:bgPr>
        <a:solidFill>
          <a:schemeClr val="tx2"/>
        </a:solidFill>
        <a:effectLst/>
      </p:bgPr>
    </p:bg>
    <p:spTree>
      <p:nvGrpSpPr>
        <p:cNvPr id="1" name=""/>
        <p:cNvGrpSpPr/>
        <p:nvPr/>
      </p:nvGrpSpPr>
      <p:grpSpPr>
        <a:xfrm>
          <a:off x="0" y="0"/>
          <a:ext cx="0" cy="0"/>
          <a:chOff x="0" y="0"/>
          <a:chExt cx="0" cy="0"/>
        </a:xfrm>
      </p:grpSpPr>
      <p:sp>
        <p:nvSpPr>
          <p:cNvPr id="69" name="Rectangle 68"/>
          <p:cNvSpPr/>
          <p:nvPr userDrawn="1"/>
        </p:nvSpPr>
        <p:spPr>
          <a:xfrm>
            <a:off x="355599" y="6121400"/>
            <a:ext cx="2032001" cy="495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Picture Placeholder 71">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a:t>
            </a:r>
            <a:r>
              <a:rPr lang="en-US" dirty="0"/>
              <a:t>on picture icon to insert picture. Reset </a:t>
            </a:r>
            <a:r>
              <a:rPr lang="en-US" dirty="0" smtClean="0"/>
              <a:t>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baseline="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a:t>Placeholder for a third party or a client logo</a:t>
            </a:r>
            <a:r>
              <a:rPr lang="en-US" dirty="0" smtClean="0"/>
              <a:t>. Click icon to add logo. Use “Crop” feature on “Format” tab to resize or reposition logo once added. </a:t>
            </a:r>
            <a:r>
              <a:rPr lang="en-US" sz="1000" dirty="0" smtClean="0">
                <a:ea typeface="Open Sans" panose="020B0606030504020204" pitchFamily="34" charset="0"/>
                <a:cs typeface="Arial" panose="020B0604020202020204" pitchFamily="34" charset="0"/>
              </a:rPr>
              <a:t>Give the logo equal visual weight as Marsh’s. </a:t>
            </a:r>
            <a:r>
              <a:rPr lang="en-US" dirty="0" smtClean="0"/>
              <a:t>Delete </a:t>
            </a:r>
            <a:r>
              <a:rPr lang="en-US" dirty="0"/>
              <a:t>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5407177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76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73" name="Graphic 12">
            <a:extLst>
              <a:ext uri="{FF2B5EF4-FFF2-40B4-BE49-F238E27FC236}">
                <a16:creationId xmlns:a16="http://schemas.microsoft.com/office/drawing/2014/main" id="{D426043B-0359-FC46-BCF1-DAFF274E7589}"/>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1887867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light box">
    <p:bg>
      <p:bgPr>
        <a:solidFill>
          <a:schemeClr val="accent3"/>
        </a:solidFill>
        <a:effectLst/>
      </p:bgPr>
    </p:bg>
    <p:spTree>
      <p:nvGrpSpPr>
        <p:cNvPr id="1" name=""/>
        <p:cNvGrpSpPr/>
        <p:nvPr/>
      </p:nvGrpSpPr>
      <p:grpSpPr>
        <a:xfrm>
          <a:off x="0" y="0"/>
          <a:ext cx="0" cy="0"/>
          <a:chOff x="0" y="0"/>
          <a:chExt cx="0" cy="0"/>
        </a:xfrm>
      </p:grpSpPr>
      <p:sp>
        <p:nvSpPr>
          <p:cNvPr id="17" name="Rectangle 16"/>
          <p:cNvSpPr/>
          <p:nvPr userDrawn="1"/>
        </p:nvSpPr>
        <p:spPr>
          <a:xfrm>
            <a:off x="355599" y="6121400"/>
            <a:ext cx="2032001" cy="49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on picture icon to insert picture. Reset 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2138162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678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1" name="Graphic 12">
            <a:extLst>
              <a:ext uri="{FF2B5EF4-FFF2-40B4-BE49-F238E27FC236}">
                <a16:creationId xmlns:a16="http://schemas.microsoft.com/office/drawing/2014/main" id="{CB3E854A-C626-6940-8EB7-1215314D076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336788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699997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1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2" name="Graphic 11">
            <a:extLst>
              <a:ext uri="{FF2B5EF4-FFF2-40B4-BE49-F238E27FC236}">
                <a16:creationId xmlns:a16="http://schemas.microsoft.com/office/drawing/2014/main" id="{4BDA5969-2C42-8648-93E3-BF7B87CBB66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EB52CC60-D837-D647-A567-2B63058DBF94}"/>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Rectangle 13">
            <a:extLst>
              <a:ext uri="{FF2B5EF4-FFF2-40B4-BE49-F238E27FC236}">
                <a16:creationId xmlns:a16="http://schemas.microsoft.com/office/drawing/2014/main" id="{8A000828-AFAC-3B45-BED9-82169A449934}"/>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119614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B: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228082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835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pic>
        <p:nvPicPr>
          <p:cNvPr id="10" name="Graphic 9">
            <a:extLst>
              <a:ext uri="{FF2B5EF4-FFF2-40B4-BE49-F238E27FC236}">
                <a16:creationId xmlns:a16="http://schemas.microsoft.com/office/drawing/2014/main" id="{DEE86180-B41F-7848-B765-50E102B103F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21CF6247-A2E8-674A-8D8D-44D4EAEBC5F3}"/>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8297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B: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903438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938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none" baseline="0" dirty="0">
                <a:solidFill>
                  <a:schemeClr val="bg1"/>
                </a:solidFill>
                <a:latin typeface="+mn-lt"/>
                <a:ea typeface="+mj-ea"/>
                <a:cs typeface="Arial Narrow"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11" name="Graphic 10">
            <a:extLst>
              <a:ext uri="{FF2B5EF4-FFF2-40B4-BE49-F238E27FC236}">
                <a16:creationId xmlns:a16="http://schemas.microsoft.com/office/drawing/2014/main" id="{FDA1005D-C174-6644-AA58-EB820552A198}"/>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36A2096B-1D09-3D42-BA78-B882F20572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376AD702-0276-0141-A183-937FB3505BA2}"/>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F0B5321B-5321-A64E-90E9-3AC4B69C0AD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285937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10708201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245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8843" y="2347270"/>
            <a:ext cx="9433657" cy="1519880"/>
          </a:xfrm>
        </p:spPr>
        <p:txBody>
          <a:bodyPr vert="horz"/>
          <a:lstStyle>
            <a:lvl1pPr>
              <a:lnSpc>
                <a:spcPct val="80000"/>
              </a:lnSpc>
              <a:defRPr sz="12000" b="1" i="0" cap="none" baseline="0">
                <a:solidFill>
                  <a:schemeClr val="tx2"/>
                </a:solidFill>
                <a:latin typeface="Arial" panose="020B0604020202020204" pitchFamily="34" charset="0"/>
                <a:cs typeface="Arial" panose="020B0604020202020204" pitchFamily="34" charset="0"/>
              </a:defRPr>
            </a:lvl1pPr>
          </a:lstStyle>
          <a:p>
            <a:r>
              <a:rPr lang="en-US" dirty="0" smtClean="0"/>
              <a:t>Heading 1</a:t>
            </a:r>
            <a:endParaRPr lang="en-US" dirty="0"/>
          </a:p>
        </p:txBody>
      </p:sp>
      <p:sp>
        <p:nvSpPr>
          <p:cNvPr id="3" name="Subtitle 2"/>
          <p:cNvSpPr>
            <a:spLocks noGrp="1"/>
          </p:cNvSpPr>
          <p:nvPr>
            <p:ph type="subTitle" idx="1" hasCustomPrompt="1"/>
          </p:nvPr>
        </p:nvSpPr>
        <p:spPr>
          <a:xfrm>
            <a:off x="465995" y="1784598"/>
            <a:ext cx="9313005" cy="381732"/>
          </a:xfrm>
        </p:spPr>
        <p:txBody>
          <a:bodyPr anchor="b"/>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83B2B48-1865-EF4B-9973-D5EE72C1B4A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CB3E854A-C626-6940-8EB7-1215314D076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7DCD9D50-BDCD-8D45-9767-5C243626118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2F37011C-C36F-8D4D-96C4-15011C56AD67}"/>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42279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C: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355449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347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2443E10E-D359-3B49-9FDB-877AADFF144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D426043B-0359-FC46-BCF1-DAFF274E758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07BC8A92-AD16-9240-917F-017431DBB319}"/>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F751746A-3C5A-ED4C-8A74-566F52CC4087}"/>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13266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7550181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56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57F4E2F-BA25-A740-A97C-6060BBEA4B3C}"/>
              </a:ext>
            </a:extLst>
          </p:cNvPr>
          <p:cNvSpPr>
            <a:spLocks noGrp="1"/>
          </p:cNvSpPr>
          <p:nvPr>
            <p:ph sz="quarter" idx="12"/>
          </p:nvPr>
        </p:nvSpPr>
        <p:spPr>
          <a:xfrm>
            <a:off x="4305300" y="361950"/>
            <a:ext cx="7400923"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3" name="Title 2">
            <a:extLst>
              <a:ext uri="{FF2B5EF4-FFF2-40B4-BE49-F238E27FC236}">
                <a16:creationId xmlns:a16="http://schemas.microsoft.com/office/drawing/2014/main" id="{0DD3F4F7-9124-C547-A701-15854901D947}"/>
              </a:ext>
            </a:extLst>
          </p:cNvPr>
          <p:cNvSpPr>
            <a:spLocks noGrp="1"/>
          </p:cNvSpPr>
          <p:nvPr>
            <p:ph type="title" hasCustomPrompt="1"/>
          </p:nvPr>
        </p:nvSpPr>
        <p:spPr>
          <a:xfrm>
            <a:off x="458721" y="356540"/>
            <a:ext cx="3605279" cy="5770271"/>
          </a:xfrm>
        </p:spPr>
        <p:txBody>
          <a:bodyPr/>
          <a:lstStyle/>
          <a:p>
            <a:r>
              <a:rPr lang="en-US" dirty="0"/>
              <a:t>Click to add title</a:t>
            </a:r>
          </a:p>
        </p:txBody>
      </p:sp>
    </p:spTree>
    <p:extLst>
      <p:ext uri="{BB962C8B-B14F-4D97-AF65-F5344CB8AC3E}">
        <p14:creationId xmlns:p14="http://schemas.microsoft.com/office/powerpoint/2010/main" val="44210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C: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1800169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4502"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55BF0EB-E95B-664F-A15D-0229B87709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1BA474F9-B22C-C040-A8F5-54032CC0E974}"/>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4" name="Text Placeholder 3">
            <a:extLst>
              <a:ext uri="{FF2B5EF4-FFF2-40B4-BE49-F238E27FC236}">
                <a16:creationId xmlns:a16="http://schemas.microsoft.com/office/drawing/2014/main" id="{BE2A3662-8B11-554F-91F3-6F854BB72FA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147B2DAB-CB78-D146-B818-52855D95EA0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763852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S JOINT BUSINES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248286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757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10345781"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 for a</a:t>
            </a:r>
          </a:p>
          <a:p>
            <a:pPr algn="l"/>
            <a:r>
              <a:rPr lang="en-US" sz="12000" b="1" i="0" dirty="0" smtClean="0">
                <a:solidFill>
                  <a:schemeClr val="bg1"/>
                </a:solidFill>
                <a:latin typeface="Arial" panose="020B0604020202020204" pitchFamily="34" charset="0"/>
                <a:cs typeface="Arial" panose="020B0604020202020204" pitchFamily="34" charset="0"/>
              </a:rPr>
              <a:t>joint business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10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A: stripe/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859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Picture Placeholder 5">
            <a:extLst>
              <a:ext uri="{FF2B5EF4-FFF2-40B4-BE49-F238E27FC236}">
                <a16:creationId xmlns:a16="http://schemas.microsoft.com/office/drawing/2014/main" id="{6AA4DE2D-F68B-BB43-AF2C-40B2A7B333AD}"/>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baseline="0">
                <a:solidFill>
                  <a:srgbClr val="FF0000"/>
                </a:solidFill>
              </a:defRPr>
            </a:lvl1pPr>
          </a:lstStyle>
          <a:p>
            <a:r>
              <a:rPr lang="en-US" dirty="0"/>
              <a:t>Placeholder for </a:t>
            </a:r>
            <a:r>
              <a:rPr lang="en-US" dirty="0" smtClean="0"/>
              <a:t>collaborator (MMC business) logo. </a:t>
            </a:r>
            <a:r>
              <a:rPr lang="en-US" dirty="0"/>
              <a:t/>
            </a:r>
            <a:br>
              <a:rPr lang="en-US" dirty="0"/>
            </a:br>
            <a:r>
              <a:rPr lang="en-US" dirty="0"/>
              <a:t>Delete box if not used.</a:t>
            </a:r>
          </a:p>
        </p:txBody>
      </p:sp>
      <p:pic>
        <p:nvPicPr>
          <p:cNvPr id="11" name="Graphic 10">
            <a:extLst>
              <a:ext uri="{FF2B5EF4-FFF2-40B4-BE49-F238E27FC236}">
                <a16:creationId xmlns:a16="http://schemas.microsoft.com/office/drawing/2014/main" id="{4D8D969B-1ECE-2C44-8889-FF09503BD87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2" name="Picture Placeholder 5">
            <a:extLst>
              <a:ext uri="{FF2B5EF4-FFF2-40B4-BE49-F238E27FC236}">
                <a16:creationId xmlns:a16="http://schemas.microsoft.com/office/drawing/2014/main" id="{080A16FD-0635-534B-8EF0-AC82A24FE50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3" name="Text Placeholder 3">
            <a:extLst>
              <a:ext uri="{FF2B5EF4-FFF2-40B4-BE49-F238E27FC236}">
                <a16:creationId xmlns:a16="http://schemas.microsoft.com/office/drawing/2014/main" id="{7731C4F9-CCD2-1349-A6C5-1F63598D3F2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779E8AEE-4750-3448-90BB-1CA12B7B33ED}"/>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tx1"/>
                </a:solidFill>
                <a:effectLst/>
                <a:latin typeface="Arial" panose="020B0604020202020204" pitchFamily="34" charset="0"/>
              </a:rPr>
              <a:t>Businesses of Marsh McLennan</a:t>
            </a:r>
            <a:endParaRPr lang="en-US" sz="1000" dirty="0">
              <a:solidFill>
                <a:schemeClr val="tx1"/>
              </a:solidFill>
            </a:endParaRPr>
          </a:p>
        </p:txBody>
      </p:sp>
    </p:spTree>
    <p:extLst>
      <p:ext uri="{BB962C8B-B14F-4D97-AF65-F5344CB8AC3E}">
        <p14:creationId xmlns:p14="http://schemas.microsoft.com/office/powerpoint/2010/main" val="3128908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A: blue - stripe/logo">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6858612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962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0" name="Picture Placeholder 5">
            <a:extLst>
              <a:ext uri="{FF2B5EF4-FFF2-40B4-BE49-F238E27FC236}">
                <a16:creationId xmlns:a16="http://schemas.microsoft.com/office/drawing/2014/main" id="{CD55AD5D-7D50-4F42-A265-20F46833B070}"/>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a:solidFill>
                  <a:srgbClr val="FF0000"/>
                </a:solidFill>
              </a:defRPr>
            </a:lvl1pPr>
          </a:lstStyle>
          <a:p>
            <a:r>
              <a:rPr lang="en-US" dirty="0" smtClean="0"/>
              <a:t>Placeholder for collaborator (MMC business) logo. </a:t>
            </a:r>
            <a:br>
              <a:rPr lang="en-US" dirty="0" smtClean="0"/>
            </a:br>
            <a:r>
              <a:rPr lang="en-US" dirty="0" smtClean="0"/>
              <a:t>Delete box if not used.</a:t>
            </a:r>
            <a:endParaRPr lang="en-US" dirty="0"/>
          </a:p>
        </p:txBody>
      </p:sp>
      <p:pic>
        <p:nvPicPr>
          <p:cNvPr id="11" name="Graphic 10">
            <a:extLst>
              <a:ext uri="{FF2B5EF4-FFF2-40B4-BE49-F238E27FC236}">
                <a16:creationId xmlns:a16="http://schemas.microsoft.com/office/drawing/2014/main" id="{8592E6A1-8C6D-B446-81B7-94340E3547D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047A2875-C8A1-A446-8F58-D4B2DE1E532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Text Placeholder 3">
            <a:extLst>
              <a:ext uri="{FF2B5EF4-FFF2-40B4-BE49-F238E27FC236}">
                <a16:creationId xmlns:a16="http://schemas.microsoft.com/office/drawing/2014/main" id="{2E6207F1-15CB-6546-A549-DF244E46D6F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35F05B11-D474-A04D-8E61-5AEFD7224969}"/>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Businesses of Marsh McLennan</a:t>
            </a:r>
            <a:endParaRPr lang="en-US" sz="1000" dirty="0">
              <a:solidFill>
                <a:schemeClr val="bg1"/>
              </a:solidFill>
            </a:endParaRPr>
          </a:p>
        </p:txBody>
      </p:sp>
    </p:spTree>
    <p:extLst>
      <p:ext uri="{BB962C8B-B14F-4D97-AF65-F5344CB8AC3E}">
        <p14:creationId xmlns:p14="http://schemas.microsoft.com/office/powerpoint/2010/main" val="3171676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GENDA + CONT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948962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11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1582341"/>
            <a:ext cx="7824258"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Agendas +</a:t>
            </a:r>
          </a:p>
          <a:p>
            <a:pPr algn="l"/>
            <a:r>
              <a:rPr lang="en-US" sz="12000" b="1" i="0" dirty="0" smtClean="0">
                <a:solidFill>
                  <a:schemeClr val="bg1"/>
                </a:solidFill>
                <a:latin typeface="Arial" panose="020B0604020202020204" pitchFamily="34" charset="0"/>
                <a:cs typeface="Arial" panose="020B0604020202020204" pitchFamily="34" charset="0"/>
              </a:rPr>
              <a:t>Contents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2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925241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914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lvl1pPr>
            <a:lvl2pPr marL="461963" indent="-230188">
              <a:buFont typeface="Arial" panose="020B0604020202020204" pitchFamily="34" charset="0"/>
              <a:buChar char="•"/>
              <a:defRPr baseline="0"/>
            </a:lvl2pPr>
            <a:lvl3pPr marL="685800" indent="-228600">
              <a:defRPr baseline="0"/>
            </a:lvl3pPr>
            <a:lvl4pPr marL="914400" indent="-228600">
              <a:defRPr baseline="0"/>
            </a:lvl4pPr>
            <a:lvl5pPr marL="1143000" indent="-228600">
              <a:defRPr baseline="0"/>
            </a:lvl5pPr>
            <a:lvl6pPr marL="1371600" indent="-227013">
              <a:defRPr baseline="0"/>
            </a:lvl6pPr>
            <a:lvl7pPr marL="1600200" indent="-228600">
              <a:defRPr baseline="0"/>
            </a:lvl7pPr>
            <a:lvl8pPr marL="1828800" indent="-227013">
              <a:defRPr/>
            </a:lvl8pPr>
            <a:lvl9pPr marL="1828800" indent="0">
              <a:buFont typeface="Arial" panose="020B0604020202020204" pitchFamily="34" charset="0"/>
              <a:buNone/>
              <a:defRPr baseline="0"/>
            </a:lvl9pPr>
          </a:lstStyle>
          <a:p>
            <a:pPr lvl="0"/>
            <a:r>
              <a:rPr lang="en-US" dirty="0"/>
              <a:t>Click to add </a:t>
            </a:r>
            <a:r>
              <a:rPr lang="en-US" dirty="0" smtClean="0"/>
              <a:t>topic</a:t>
            </a:r>
            <a:endParaRPr lang="en-US" dirty="0"/>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lvl1pPr>
          </a:lstStyle>
          <a:p>
            <a:r>
              <a:rPr lang="en-US" dirty="0" smtClean="0"/>
              <a:t>Add title</a:t>
            </a:r>
            <a:endParaRPr lang="en-US" dirty="0"/>
          </a:p>
        </p:txBody>
      </p:sp>
    </p:spTree>
    <p:extLst>
      <p:ext uri="{BB962C8B-B14F-4D97-AF65-F5344CB8AC3E}">
        <p14:creationId xmlns:p14="http://schemas.microsoft.com/office/powerpoint/2010/main" val="77435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102159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016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solidFill>
                  <a:schemeClr val="bg1"/>
                </a:solidFill>
              </a:defRPr>
            </a:lvl1pPr>
            <a:lvl2pPr marL="512763" indent="-285750">
              <a:buFont typeface="Arial" panose="020B0604020202020204" pitchFamily="34" charset="0"/>
              <a:buChar char="•"/>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baseline="0">
                <a:solidFill>
                  <a:schemeClr val="bg1"/>
                </a:solidFill>
              </a:defRPr>
            </a:lvl5pPr>
            <a:lvl6pPr marL="1371600" indent="-227013">
              <a:defRPr baseline="0">
                <a:solidFill>
                  <a:schemeClr val="bg1"/>
                </a:solidFill>
              </a:defRPr>
            </a:lvl6pPr>
            <a:lvl7pPr marL="1600200" indent="-228600">
              <a:defRPr baseline="0">
                <a:solidFill>
                  <a:schemeClr val="bg1"/>
                </a:solidFill>
              </a:defRPr>
            </a:lvl7pPr>
            <a:lvl8pPr marL="1828800" indent="-227013">
              <a:defRPr baseline="0">
                <a:solidFill>
                  <a:schemeClr val="bg1"/>
                </a:solidFill>
              </a:defRPr>
            </a:lvl8pPr>
            <a:lvl9pPr marL="2057400" indent="-219075">
              <a:defRPr baseline="0">
                <a:solidFill>
                  <a:schemeClr val="bg1"/>
                </a:solidFill>
              </a:defRPr>
            </a:lvl9pPr>
          </a:lstStyle>
          <a:p>
            <a:pPr lvl="0"/>
            <a:r>
              <a:rPr lang="en-US" dirty="0" smtClean="0"/>
              <a:t>Click to add topic</a:t>
            </a:r>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solidFill>
                  <a:schemeClr val="bg1"/>
                </a:solidFill>
              </a:defRPr>
            </a:lvl1pPr>
          </a:lstStyle>
          <a:p>
            <a:r>
              <a:rPr lang="en-US" dirty="0" smtClean="0"/>
              <a:t>Add title</a:t>
            </a:r>
            <a:endParaRPr lang="en-US" dirty="0"/>
          </a:p>
        </p:txBody>
      </p:sp>
    </p:spTree>
    <p:extLst>
      <p:ext uri="{BB962C8B-B14F-4D97-AF65-F5344CB8AC3E}">
        <p14:creationId xmlns:p14="http://schemas.microsoft.com/office/powerpoint/2010/main" val="2319153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9827"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2505671"/>
            <a:ext cx="6073779"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Dividers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96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19102434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118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032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28874665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2213"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93069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0776776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8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3578224" cy="450215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9" name="Content Placeholder 3">
            <a:extLst>
              <a:ext uri="{FF2B5EF4-FFF2-40B4-BE49-F238E27FC236}">
                <a16:creationId xmlns:a16="http://schemas.microsoft.com/office/drawing/2014/main" id="{945836DB-331C-BB4D-A888-9D9ECE5B27F2}"/>
              </a:ext>
            </a:extLst>
          </p:cNvPr>
          <p:cNvSpPr>
            <a:spLocks noGrp="1"/>
          </p:cNvSpPr>
          <p:nvPr>
            <p:ph sz="quarter" idx="12"/>
          </p:nvPr>
        </p:nvSpPr>
        <p:spPr>
          <a:xfrm>
            <a:off x="4305300" y="361950"/>
            <a:ext cx="7404100"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a:extLst>
              <a:ext uri="{FF2B5EF4-FFF2-40B4-BE49-F238E27FC236}">
                <a16:creationId xmlns:a16="http://schemas.microsoft.com/office/drawing/2014/main" id="{98020D88-DDBE-B945-895B-9676A84EF58F}"/>
              </a:ext>
            </a:extLst>
          </p:cNvPr>
          <p:cNvSpPr>
            <a:spLocks noGrp="1"/>
          </p:cNvSpPr>
          <p:nvPr>
            <p:ph type="title" hasCustomPrompt="1"/>
          </p:nvPr>
        </p:nvSpPr>
        <p:spPr>
          <a:xfrm>
            <a:off x="458721" y="356540"/>
            <a:ext cx="3605279" cy="839213"/>
          </a:xfrm>
        </p:spPr>
        <p:txBody>
          <a:bodyPr/>
          <a:lstStyle/>
          <a:p>
            <a:r>
              <a:rPr lang="en-US" dirty="0"/>
              <a:t>Click to add title</a:t>
            </a:r>
          </a:p>
        </p:txBody>
      </p:sp>
    </p:spTree>
    <p:extLst>
      <p:ext uri="{BB962C8B-B14F-4D97-AF65-F5344CB8AC3E}">
        <p14:creationId xmlns:p14="http://schemas.microsoft.com/office/powerpoint/2010/main" val="90840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gradient teal">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7790"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6634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IOS + PRESENT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32561160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04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1582341"/>
            <a:ext cx="7870744"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Bios</a:t>
            </a:r>
            <a:r>
              <a:rPr lang="en-US" sz="12000" b="1" i="0" baseline="0" dirty="0" smtClean="0">
                <a:solidFill>
                  <a:schemeClr val="bg1"/>
                </a:solidFill>
                <a:latin typeface="Arial" panose="020B0604020202020204" pitchFamily="34" charset="0"/>
                <a:cs typeface="Arial" panose="020B0604020202020204" pitchFamily="34" charset="0"/>
              </a:rPr>
              <a:t> + </a:t>
            </a:r>
          </a:p>
          <a:p>
            <a:pPr algn="l"/>
            <a:r>
              <a:rPr lang="en-US" sz="12000" b="1" i="0" baseline="0" dirty="0" smtClean="0">
                <a:solidFill>
                  <a:schemeClr val="bg1"/>
                </a:solidFill>
                <a:latin typeface="Arial" panose="020B0604020202020204" pitchFamily="34" charset="0"/>
                <a:cs typeface="Arial" panose="020B0604020202020204" pitchFamily="34" charset="0"/>
              </a:rPr>
              <a:t>presenters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0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Squa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3025800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951"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3578224" cy="357822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Subtitle 2">
            <a:extLst>
              <a:ext uri="{FF2B5EF4-FFF2-40B4-BE49-F238E27FC236}">
                <a16:creationId xmlns:a16="http://schemas.microsoft.com/office/drawing/2014/main" id="{8FB48F80-0958-024B-9A43-F726B5006EF6}"/>
              </a:ext>
            </a:extLst>
          </p:cNvPr>
          <p:cNvSpPr>
            <a:spLocks noGrp="1"/>
          </p:cNvSpPr>
          <p:nvPr>
            <p:ph type="subTitle" idx="1" hasCustomPrompt="1"/>
          </p:nvPr>
        </p:nvSpPr>
        <p:spPr>
          <a:xfrm>
            <a:off x="4312994" y="1557463"/>
            <a:ext cx="7396407" cy="318476"/>
          </a:xfrm>
        </p:spPr>
        <p:txBody>
          <a:bodyPr anchor="t"/>
          <a:lstStyle>
            <a:lvl1pPr marL="0" indent="0" algn="l">
              <a:spcBef>
                <a:spcPts val="0"/>
              </a:spcBef>
              <a:spcAft>
                <a:spcPts val="0"/>
              </a:spcAft>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12994" y="2308118"/>
            <a:ext cx="7396406" cy="3813282"/>
          </a:xfrm>
        </p:spPr>
        <p:txBody>
          <a:bodyPr/>
          <a:lstStyle>
            <a:lvl1pPr>
              <a:defRPr sz="1500"/>
            </a:lvl1pPr>
            <a:lvl2pPr>
              <a:spcBef>
                <a:spcPts val="600"/>
              </a:spcBef>
              <a:defRPr sz="1500"/>
            </a:lvl2pPr>
            <a:lvl3pPr>
              <a:defRPr sz="1500"/>
            </a:lvl3pPr>
            <a:lvl4pPr>
              <a:defRPr sz="1500"/>
            </a:lvl4pPr>
            <a:lvl5pPr>
              <a:defRPr sz="1500"/>
            </a:lvl5pPr>
            <a:lvl6pPr>
              <a:defRPr/>
            </a:lvl6pPr>
            <a:lvl7pPr>
              <a:defRPr/>
            </a:lvl7pPr>
            <a:lvl8pPr>
              <a:defRPr/>
            </a:lvl8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12995" y="1875118"/>
            <a:ext cx="7396406"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9" name="Title 1">
            <a:extLst>
              <a:ext uri="{FF2B5EF4-FFF2-40B4-BE49-F238E27FC236}">
                <a16:creationId xmlns:a16="http://schemas.microsoft.com/office/drawing/2014/main" id="{07528AAB-5505-3B4E-8BF6-F6444612DEDF}"/>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D0AFCE9C-2323-C542-8AB3-51D29AAD0400}"/>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74214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41775710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197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F1E2AC-3027-3048-8FE1-F9832E4FA9E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6" name="Text Placeholder 3">
            <a:extLst>
              <a:ext uri="{FF2B5EF4-FFF2-40B4-BE49-F238E27FC236}">
                <a16:creationId xmlns:a16="http://schemas.microsoft.com/office/drawing/2014/main" id="{478E7F30-C13D-CC4E-B648-9CE1EDF3C6B8}"/>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17381" y="1620838"/>
            <a:ext cx="166931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6226174"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6226176" y="4319152"/>
            <a:ext cx="54959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6226174"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5495922" cy="1802248"/>
          </a:xfrm>
        </p:spPr>
        <p:txBody>
          <a:bodyPr/>
          <a:lstStyle>
            <a:lvl1pPr>
              <a:defRPr sz="1500"/>
            </a:lvl1pPr>
            <a:lvl2pPr>
              <a:spcBef>
                <a:spcPts val="600"/>
              </a:spcBef>
              <a:defRPr sz="1500"/>
            </a:lvl2pPr>
            <a:lvl3pPr>
              <a:defRPr sz="1500"/>
            </a:lvl3pPr>
            <a:lvl4pPr>
              <a:defRPr sz="1500"/>
            </a:lvl4pPr>
            <a:lvl5pPr>
              <a:defRPr sz="1500"/>
            </a:lvl5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101136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794760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99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4308478" y="1620838"/>
            <a:ext cx="1673222" cy="1704974"/>
          </a:xfrm>
          <a:prstGeom prst="rect">
            <a:avLst/>
          </a:prstGeom>
          <a:solidFill>
            <a:srgbClr val="F0F0F0"/>
          </a:solidFill>
        </p:spPr>
        <p:txBody>
          <a:bodyPr/>
          <a:lstStyle>
            <a:lvl1pPr marL="0" marR="0" indent="0" algn="l" defTabSz="457200" rtl="0" eaLnBrk="1" fontAlgn="auto" latinLnBrk="0" hangingPunct="1">
              <a:lnSpc>
                <a:spcPct val="100000"/>
              </a:lnSpc>
              <a:spcBef>
                <a:spcPts val="1200"/>
              </a:spcBef>
              <a:spcAft>
                <a:spcPts val="600"/>
              </a:spcAft>
              <a:buClrTx/>
              <a:buSzTx/>
              <a:buFont typeface="Arial"/>
              <a:buNone/>
              <a:tabLst/>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spcBef>
                <a:spcPts val="0"/>
              </a:spcBef>
              <a:spcAft>
                <a:spcPts val="0"/>
              </a:spcAft>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hasCustomPrompt="1"/>
          </p:nvPr>
        </p:nvSpPr>
        <p:spPr>
          <a:xfrm>
            <a:off x="8128001" y="1620838"/>
            <a:ext cx="167639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500284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10601335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023"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26173" y="1620838"/>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8127999" y="3800320"/>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2387599" y="3800320"/>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hasCustomPrompt="1"/>
          </p:nvPr>
        </p:nvSpPr>
        <p:spPr>
          <a:xfrm>
            <a:off x="8128001" y="4502460"/>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8127999" y="4117975"/>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hasCustomPrompt="1"/>
          </p:nvPr>
        </p:nvSpPr>
        <p:spPr>
          <a:xfrm>
            <a:off x="2387601" y="4502460"/>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2387599" y="4117975"/>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5F7713A0-A151-AC43-ADBC-57561531851D}"/>
              </a:ext>
            </a:extLst>
          </p:cNvPr>
          <p:cNvSpPr>
            <a:spLocks noGrp="1"/>
          </p:cNvSpPr>
          <p:nvPr>
            <p:ph type="body" sz="half" idx="18" hasCustomPrompt="1"/>
          </p:nvPr>
        </p:nvSpPr>
        <p:spPr>
          <a:xfrm>
            <a:off x="8127999" y="1564115"/>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2387599" y="1564115"/>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3" name="Text Placeholder 13">
            <a:extLst>
              <a:ext uri="{FF2B5EF4-FFF2-40B4-BE49-F238E27FC236}">
                <a16:creationId xmlns:a16="http://schemas.microsoft.com/office/drawing/2014/main" id="{A71029AB-D37D-2644-A741-0C081A0EFD23}"/>
              </a:ext>
            </a:extLst>
          </p:cNvPr>
          <p:cNvSpPr>
            <a:spLocks noGrp="1"/>
          </p:cNvSpPr>
          <p:nvPr>
            <p:ph type="body" sz="quarter" idx="20" hasCustomPrompt="1"/>
          </p:nvPr>
        </p:nvSpPr>
        <p:spPr>
          <a:xfrm>
            <a:off x="8128001" y="2266255"/>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4" name="Text Placeholder 3">
            <a:extLst>
              <a:ext uri="{FF2B5EF4-FFF2-40B4-BE49-F238E27FC236}">
                <a16:creationId xmlns:a16="http://schemas.microsoft.com/office/drawing/2014/main" id="{C8BA4402-6CAF-594E-89D2-451CACAEAF49}"/>
              </a:ext>
            </a:extLst>
          </p:cNvPr>
          <p:cNvSpPr>
            <a:spLocks noGrp="1"/>
          </p:cNvSpPr>
          <p:nvPr>
            <p:ph type="body" sz="half" idx="21" hasCustomPrompt="1"/>
          </p:nvPr>
        </p:nvSpPr>
        <p:spPr>
          <a:xfrm>
            <a:off x="8127999" y="1881770"/>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5" name="Text Placeholder 13">
            <a:extLst>
              <a:ext uri="{FF2B5EF4-FFF2-40B4-BE49-F238E27FC236}">
                <a16:creationId xmlns:a16="http://schemas.microsoft.com/office/drawing/2014/main" id="{265C0D49-3234-5E4D-894F-6B46C7FB1261}"/>
              </a:ext>
            </a:extLst>
          </p:cNvPr>
          <p:cNvSpPr>
            <a:spLocks noGrp="1"/>
          </p:cNvSpPr>
          <p:nvPr>
            <p:ph type="body" sz="quarter" idx="22" hasCustomPrompt="1"/>
          </p:nvPr>
        </p:nvSpPr>
        <p:spPr>
          <a:xfrm>
            <a:off x="2387601" y="2266255"/>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2387599" y="1881770"/>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7" name="Picture Placeholder 9">
            <a:extLst>
              <a:ext uri="{FF2B5EF4-FFF2-40B4-BE49-F238E27FC236}">
                <a16:creationId xmlns:a16="http://schemas.microsoft.com/office/drawing/2014/main" id="{6BD28324-F3EB-BE41-9D0C-98C0D13B4016}"/>
              </a:ext>
            </a:extLst>
          </p:cNvPr>
          <p:cNvSpPr>
            <a:spLocks noGrp="1" noChangeAspect="1"/>
          </p:cNvSpPr>
          <p:nvPr>
            <p:ph type="pic" sz="quarter" idx="24" hasCustomPrompt="1"/>
          </p:nvPr>
        </p:nvSpPr>
        <p:spPr>
          <a:xfrm>
            <a:off x="485776" y="3879092"/>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8" name="Picture Placeholder 9">
            <a:extLst>
              <a:ext uri="{FF2B5EF4-FFF2-40B4-BE49-F238E27FC236}">
                <a16:creationId xmlns:a16="http://schemas.microsoft.com/office/drawing/2014/main" id="{F9D2F30B-E1C7-574E-BAC9-2FA330852737}"/>
              </a:ext>
            </a:extLst>
          </p:cNvPr>
          <p:cNvSpPr>
            <a:spLocks noGrp="1" noChangeAspect="1"/>
          </p:cNvSpPr>
          <p:nvPr>
            <p:ph type="pic" sz="quarter" idx="25" hasCustomPrompt="1"/>
          </p:nvPr>
        </p:nvSpPr>
        <p:spPr>
          <a:xfrm>
            <a:off x="6226173" y="3879092"/>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8530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6323"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48577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48577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2"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4" hasCustomPrompt="1"/>
          </p:nvPr>
        </p:nvSpPr>
        <p:spPr>
          <a:xfrm>
            <a:off x="336105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3"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5" hasCustomPrompt="1"/>
          </p:nvPr>
        </p:nvSpPr>
        <p:spPr>
          <a:xfrm>
            <a:off x="62103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6" hasCustomPrompt="1"/>
          </p:nvPr>
        </p:nvSpPr>
        <p:spPr>
          <a:xfrm>
            <a:off x="90805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5" name="Text Placeholder 3">
            <a:extLst>
              <a:ext uri="{FF2B5EF4-FFF2-40B4-BE49-F238E27FC236}">
                <a16:creationId xmlns:a16="http://schemas.microsoft.com/office/drawing/2014/main" id="{36990999-1C86-3C4A-9E86-512FFE509F06}"/>
              </a:ext>
            </a:extLst>
          </p:cNvPr>
          <p:cNvSpPr>
            <a:spLocks noGrp="1"/>
          </p:cNvSpPr>
          <p:nvPr>
            <p:ph type="body" sz="half" idx="27" hasCustomPrompt="1"/>
          </p:nvPr>
        </p:nvSpPr>
        <p:spPr>
          <a:xfrm>
            <a:off x="33610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6" name="Text Placeholder 3">
            <a:extLst>
              <a:ext uri="{FF2B5EF4-FFF2-40B4-BE49-F238E27FC236}">
                <a16:creationId xmlns:a16="http://schemas.microsoft.com/office/drawing/2014/main" id="{0257D817-539C-DD4E-AE71-8174AB5D41C0}"/>
              </a:ext>
            </a:extLst>
          </p:cNvPr>
          <p:cNvSpPr>
            <a:spLocks noGrp="1"/>
          </p:cNvSpPr>
          <p:nvPr>
            <p:ph type="body" sz="half" idx="28" hasCustomPrompt="1"/>
          </p:nvPr>
        </p:nvSpPr>
        <p:spPr>
          <a:xfrm>
            <a:off x="33610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7" name="Text Placeholder 3">
            <a:extLst>
              <a:ext uri="{FF2B5EF4-FFF2-40B4-BE49-F238E27FC236}">
                <a16:creationId xmlns:a16="http://schemas.microsoft.com/office/drawing/2014/main" id="{36990999-1C86-3C4A-9E86-512FFE509F06}"/>
              </a:ext>
            </a:extLst>
          </p:cNvPr>
          <p:cNvSpPr>
            <a:spLocks noGrp="1"/>
          </p:cNvSpPr>
          <p:nvPr>
            <p:ph type="body" sz="half" idx="29" hasCustomPrompt="1"/>
          </p:nvPr>
        </p:nvSpPr>
        <p:spPr>
          <a:xfrm>
            <a:off x="62058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8" name="Text Placeholder 3">
            <a:extLst>
              <a:ext uri="{FF2B5EF4-FFF2-40B4-BE49-F238E27FC236}">
                <a16:creationId xmlns:a16="http://schemas.microsoft.com/office/drawing/2014/main" id="{0257D817-539C-DD4E-AE71-8174AB5D41C0}"/>
              </a:ext>
            </a:extLst>
          </p:cNvPr>
          <p:cNvSpPr>
            <a:spLocks noGrp="1"/>
          </p:cNvSpPr>
          <p:nvPr>
            <p:ph type="body" sz="half" idx="30" hasCustomPrompt="1"/>
          </p:nvPr>
        </p:nvSpPr>
        <p:spPr>
          <a:xfrm>
            <a:off x="62058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9" name="Text Placeholder 3">
            <a:extLst>
              <a:ext uri="{FF2B5EF4-FFF2-40B4-BE49-F238E27FC236}">
                <a16:creationId xmlns:a16="http://schemas.microsoft.com/office/drawing/2014/main" id="{36990999-1C86-3C4A-9E86-512FFE509F06}"/>
              </a:ext>
            </a:extLst>
          </p:cNvPr>
          <p:cNvSpPr>
            <a:spLocks noGrp="1"/>
          </p:cNvSpPr>
          <p:nvPr>
            <p:ph type="body" sz="half" idx="31" hasCustomPrompt="1"/>
          </p:nvPr>
        </p:nvSpPr>
        <p:spPr>
          <a:xfrm>
            <a:off x="908113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0" name="Text Placeholder 3">
            <a:extLst>
              <a:ext uri="{FF2B5EF4-FFF2-40B4-BE49-F238E27FC236}">
                <a16:creationId xmlns:a16="http://schemas.microsoft.com/office/drawing/2014/main" id="{0257D817-539C-DD4E-AE71-8174AB5D41C0}"/>
              </a:ext>
            </a:extLst>
          </p:cNvPr>
          <p:cNvSpPr>
            <a:spLocks noGrp="1"/>
          </p:cNvSpPr>
          <p:nvPr>
            <p:ph type="body" sz="half" idx="32" hasCustomPrompt="1"/>
          </p:nvPr>
        </p:nvSpPr>
        <p:spPr>
          <a:xfrm>
            <a:off x="908113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3" hasCustomPrompt="1"/>
          </p:nvPr>
        </p:nvSpPr>
        <p:spPr>
          <a:xfrm>
            <a:off x="48577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2" name="Text Placeholder 3">
            <a:extLst>
              <a:ext uri="{FF2B5EF4-FFF2-40B4-BE49-F238E27FC236}">
                <a16:creationId xmlns:a16="http://schemas.microsoft.com/office/drawing/2014/main" id="{36990999-1C86-3C4A-9E86-512FFE509F06}"/>
              </a:ext>
            </a:extLst>
          </p:cNvPr>
          <p:cNvSpPr>
            <a:spLocks noGrp="1"/>
          </p:cNvSpPr>
          <p:nvPr>
            <p:ph type="body" sz="half" idx="34" hasCustomPrompt="1"/>
          </p:nvPr>
        </p:nvSpPr>
        <p:spPr>
          <a:xfrm>
            <a:off x="48577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3" name="Text Placeholder 3">
            <a:extLst>
              <a:ext uri="{FF2B5EF4-FFF2-40B4-BE49-F238E27FC236}">
                <a16:creationId xmlns:a16="http://schemas.microsoft.com/office/drawing/2014/main" id="{0257D817-539C-DD4E-AE71-8174AB5D41C0}"/>
              </a:ext>
            </a:extLst>
          </p:cNvPr>
          <p:cNvSpPr>
            <a:spLocks noGrp="1"/>
          </p:cNvSpPr>
          <p:nvPr>
            <p:ph type="body" sz="half" idx="35" hasCustomPrompt="1"/>
          </p:nvPr>
        </p:nvSpPr>
        <p:spPr>
          <a:xfrm>
            <a:off x="48577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6" hasCustomPrompt="1"/>
          </p:nvPr>
        </p:nvSpPr>
        <p:spPr>
          <a:xfrm>
            <a:off x="336105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5"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7" hasCustomPrompt="1"/>
          </p:nvPr>
        </p:nvSpPr>
        <p:spPr>
          <a:xfrm>
            <a:off x="62103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6"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8" hasCustomPrompt="1"/>
          </p:nvPr>
        </p:nvSpPr>
        <p:spPr>
          <a:xfrm>
            <a:off x="90805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7" name="Text Placeholder 3">
            <a:extLst>
              <a:ext uri="{FF2B5EF4-FFF2-40B4-BE49-F238E27FC236}">
                <a16:creationId xmlns:a16="http://schemas.microsoft.com/office/drawing/2014/main" id="{36990999-1C86-3C4A-9E86-512FFE509F06}"/>
              </a:ext>
            </a:extLst>
          </p:cNvPr>
          <p:cNvSpPr>
            <a:spLocks noGrp="1"/>
          </p:cNvSpPr>
          <p:nvPr>
            <p:ph type="body" sz="half" idx="39" hasCustomPrompt="1"/>
          </p:nvPr>
        </p:nvSpPr>
        <p:spPr>
          <a:xfrm>
            <a:off x="33610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8" name="Text Placeholder 3">
            <a:extLst>
              <a:ext uri="{FF2B5EF4-FFF2-40B4-BE49-F238E27FC236}">
                <a16:creationId xmlns:a16="http://schemas.microsoft.com/office/drawing/2014/main" id="{0257D817-539C-DD4E-AE71-8174AB5D41C0}"/>
              </a:ext>
            </a:extLst>
          </p:cNvPr>
          <p:cNvSpPr>
            <a:spLocks noGrp="1"/>
          </p:cNvSpPr>
          <p:nvPr>
            <p:ph type="body" sz="half" idx="40" hasCustomPrompt="1"/>
          </p:nvPr>
        </p:nvSpPr>
        <p:spPr>
          <a:xfrm>
            <a:off x="33610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9" name="Text Placeholder 3">
            <a:extLst>
              <a:ext uri="{FF2B5EF4-FFF2-40B4-BE49-F238E27FC236}">
                <a16:creationId xmlns:a16="http://schemas.microsoft.com/office/drawing/2014/main" id="{36990999-1C86-3C4A-9E86-512FFE509F06}"/>
              </a:ext>
            </a:extLst>
          </p:cNvPr>
          <p:cNvSpPr>
            <a:spLocks noGrp="1"/>
          </p:cNvSpPr>
          <p:nvPr>
            <p:ph type="body" sz="half" idx="41" hasCustomPrompt="1"/>
          </p:nvPr>
        </p:nvSpPr>
        <p:spPr>
          <a:xfrm>
            <a:off x="62058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0" name="Text Placeholder 3">
            <a:extLst>
              <a:ext uri="{FF2B5EF4-FFF2-40B4-BE49-F238E27FC236}">
                <a16:creationId xmlns:a16="http://schemas.microsoft.com/office/drawing/2014/main" id="{0257D817-539C-DD4E-AE71-8174AB5D41C0}"/>
              </a:ext>
            </a:extLst>
          </p:cNvPr>
          <p:cNvSpPr>
            <a:spLocks noGrp="1"/>
          </p:cNvSpPr>
          <p:nvPr>
            <p:ph type="body" sz="half" idx="42" hasCustomPrompt="1"/>
          </p:nvPr>
        </p:nvSpPr>
        <p:spPr>
          <a:xfrm>
            <a:off x="62058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1" name="Text Placeholder 3">
            <a:extLst>
              <a:ext uri="{FF2B5EF4-FFF2-40B4-BE49-F238E27FC236}">
                <a16:creationId xmlns:a16="http://schemas.microsoft.com/office/drawing/2014/main" id="{36990999-1C86-3C4A-9E86-512FFE509F06}"/>
              </a:ext>
            </a:extLst>
          </p:cNvPr>
          <p:cNvSpPr>
            <a:spLocks noGrp="1"/>
          </p:cNvSpPr>
          <p:nvPr>
            <p:ph type="body" sz="half" idx="43" hasCustomPrompt="1"/>
          </p:nvPr>
        </p:nvSpPr>
        <p:spPr>
          <a:xfrm>
            <a:off x="908113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2" name="Text Placeholder 3">
            <a:extLst>
              <a:ext uri="{FF2B5EF4-FFF2-40B4-BE49-F238E27FC236}">
                <a16:creationId xmlns:a16="http://schemas.microsoft.com/office/drawing/2014/main" id="{0257D817-539C-DD4E-AE71-8174AB5D41C0}"/>
              </a:ext>
            </a:extLst>
          </p:cNvPr>
          <p:cNvSpPr>
            <a:spLocks noGrp="1"/>
          </p:cNvSpPr>
          <p:nvPr>
            <p:ph type="body" sz="half" idx="44" hasCustomPrompt="1"/>
          </p:nvPr>
        </p:nvSpPr>
        <p:spPr>
          <a:xfrm>
            <a:off x="908113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638200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488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2505671"/>
            <a:ext cx="5301131"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Quotes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37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33384891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071"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tx2"/>
                </a:solidFill>
              </a:defRPr>
            </a:lvl1pPr>
          </a:lstStyle>
          <a:p>
            <a:r>
              <a:rPr lang="en-US" dirty="0" smtClean="0"/>
              <a:t>Click to add quote</a:t>
            </a:r>
            <a:endParaRPr lang="en-US" dirty="0"/>
          </a:p>
        </p:txBody>
      </p:sp>
    </p:spTree>
    <p:extLst>
      <p:ext uri="{BB962C8B-B14F-4D97-AF65-F5344CB8AC3E}">
        <p14:creationId xmlns:p14="http://schemas.microsoft.com/office/powerpoint/2010/main" val="912162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1539229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7095"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9" name="TextBox 8">
            <a:extLst>
              <a:ext uri="{FF2B5EF4-FFF2-40B4-BE49-F238E27FC236}">
                <a16:creationId xmlns:a16="http://schemas.microsoft.com/office/drawing/2014/main" id="{02A92D50-B69F-614A-9C8F-D600BB0D9EB1}"/>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bg1"/>
                </a:solidFill>
              </a:defRPr>
            </a:lvl1pPr>
          </a:lstStyle>
          <a:p>
            <a:r>
              <a:rPr lang="en-US" dirty="0" smtClean="0"/>
              <a:t>Click to add quote</a:t>
            </a:r>
            <a:endParaRPr lang="en-US" dirty="0"/>
          </a:p>
        </p:txBody>
      </p:sp>
    </p:spTree>
    <p:extLst>
      <p:ext uri="{BB962C8B-B14F-4D97-AF65-F5344CB8AC3E}">
        <p14:creationId xmlns:p14="http://schemas.microsoft.com/office/powerpoint/2010/main" val="3897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8528138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61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244238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INTERACTIVE ELEM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406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7700826"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Interactive</a:t>
            </a:r>
          </a:p>
          <a:p>
            <a:pPr algn="l"/>
            <a:r>
              <a:rPr lang="en-US" sz="12000" b="1" i="0" dirty="0" smtClean="0">
                <a:solidFill>
                  <a:schemeClr val="bg1"/>
                </a:solidFill>
                <a:latin typeface="Arial" panose="020B0604020202020204" pitchFamily="34" charset="0"/>
                <a:cs typeface="Arial" panose="020B0604020202020204" pitchFamily="34" charset="0"/>
              </a:rPr>
              <a:t>elements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634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teractive 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508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866775"/>
            <a:ext cx="11461750"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394451"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1311632"/>
            <a:ext cx="11461750"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 name="Rectangle 2"/>
          <p:cNvSpPr/>
          <p:nvPr userDrawn="1"/>
        </p:nvSpPr>
        <p:spPr>
          <a:xfrm>
            <a:off x="2815" y="-1"/>
            <a:ext cx="12189185" cy="6137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485776"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1</a:t>
            </a:r>
            <a:endParaRPr lang="en-GB" sz="1400" dirty="0"/>
          </a:p>
        </p:txBody>
      </p:sp>
      <p:sp>
        <p:nvSpPr>
          <p:cNvPr id="8" name="Rectangle 7"/>
          <p:cNvSpPr/>
          <p:nvPr userDrawn="1"/>
        </p:nvSpPr>
        <p:spPr>
          <a:xfrm>
            <a:off x="2437449"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2</a:t>
            </a:r>
            <a:endParaRPr lang="en-GB" sz="1400" dirty="0"/>
          </a:p>
        </p:txBody>
      </p:sp>
      <p:sp>
        <p:nvSpPr>
          <p:cNvPr id="9" name="Rectangle 8"/>
          <p:cNvSpPr/>
          <p:nvPr userDrawn="1"/>
        </p:nvSpPr>
        <p:spPr>
          <a:xfrm>
            <a:off x="4389122"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3</a:t>
            </a:r>
            <a:endParaRPr lang="en-GB" sz="1400" dirty="0"/>
          </a:p>
        </p:txBody>
      </p:sp>
      <p:sp>
        <p:nvSpPr>
          <p:cNvPr id="10" name="Rectangle 9"/>
          <p:cNvSpPr/>
          <p:nvPr userDrawn="1"/>
        </p:nvSpPr>
        <p:spPr>
          <a:xfrm>
            <a:off x="6340795"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4</a:t>
            </a:r>
            <a:endParaRPr lang="en-GB" sz="1400" dirty="0"/>
          </a:p>
        </p:txBody>
      </p:sp>
      <p:sp>
        <p:nvSpPr>
          <p:cNvPr id="11" name="Rectangle 10"/>
          <p:cNvSpPr/>
          <p:nvPr userDrawn="1"/>
        </p:nvSpPr>
        <p:spPr>
          <a:xfrm>
            <a:off x="829246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5</a:t>
            </a:r>
            <a:endParaRPr lang="en-GB" sz="1400" dirty="0"/>
          </a:p>
        </p:txBody>
      </p:sp>
      <p:sp>
        <p:nvSpPr>
          <p:cNvPr id="12" name="Rectangle 11"/>
          <p:cNvSpPr/>
          <p:nvPr userDrawn="1"/>
        </p:nvSpPr>
        <p:spPr>
          <a:xfrm>
            <a:off x="1024413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6</a:t>
            </a:r>
            <a:endParaRPr lang="en-GB" sz="1400" dirty="0"/>
          </a:p>
        </p:txBody>
      </p:sp>
      <p:cxnSp>
        <p:nvCxnSpPr>
          <p:cNvPr id="14" name="Straight Connector 13"/>
          <p:cNvCxnSpPr/>
          <p:nvPr userDrawn="1"/>
        </p:nvCxnSpPr>
        <p:spPr>
          <a:xfrm>
            <a:off x="2314099"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265772"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217445"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69118"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120791"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1168031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teractive r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610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54292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8" name="Rectangle 7"/>
          <p:cNvSpPr/>
          <p:nvPr userDrawn="1"/>
        </p:nvSpPr>
        <p:spPr>
          <a:xfrm>
            <a:off x="10239375" y="3176"/>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1</a:t>
            </a:r>
            <a:endParaRPr lang="en-GB" sz="1400" dirty="0"/>
          </a:p>
        </p:txBody>
      </p:sp>
      <p:sp>
        <p:nvSpPr>
          <p:cNvPr id="9" name="Rectangle 8"/>
          <p:cNvSpPr/>
          <p:nvPr userDrawn="1"/>
        </p:nvSpPr>
        <p:spPr>
          <a:xfrm>
            <a:off x="10239375" y="1146251"/>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 </a:t>
            </a:r>
            <a:r>
              <a:rPr lang="en-GB" sz="1400" baseline="0" dirty="0" smtClean="0"/>
              <a:t>2</a:t>
            </a:r>
            <a:endParaRPr lang="en-GB" sz="1400" dirty="0"/>
          </a:p>
        </p:txBody>
      </p:sp>
      <p:sp>
        <p:nvSpPr>
          <p:cNvPr id="10" name="Rectangle 9"/>
          <p:cNvSpPr/>
          <p:nvPr userDrawn="1"/>
        </p:nvSpPr>
        <p:spPr>
          <a:xfrm>
            <a:off x="10239375" y="228932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3</a:t>
            </a:r>
            <a:endParaRPr lang="en-GB" sz="1400" dirty="0"/>
          </a:p>
        </p:txBody>
      </p:sp>
      <p:sp>
        <p:nvSpPr>
          <p:cNvPr id="11" name="Rectangle 10"/>
          <p:cNvSpPr/>
          <p:nvPr userDrawn="1"/>
        </p:nvSpPr>
        <p:spPr>
          <a:xfrm>
            <a:off x="10239375" y="3432400"/>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4</a:t>
            </a:r>
            <a:endParaRPr lang="en-GB" sz="1400" dirty="0"/>
          </a:p>
        </p:txBody>
      </p:sp>
      <p:sp>
        <p:nvSpPr>
          <p:cNvPr id="12" name="Rectangle 11"/>
          <p:cNvSpPr/>
          <p:nvPr userDrawn="1"/>
        </p:nvSpPr>
        <p:spPr>
          <a:xfrm>
            <a:off x="10239375" y="457547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5</a:t>
            </a:r>
            <a:endParaRPr lang="en-GB" sz="1400" dirty="0"/>
          </a:p>
        </p:txBody>
      </p:sp>
      <p:sp>
        <p:nvSpPr>
          <p:cNvPr id="14" name="Rectangle 13"/>
          <p:cNvSpPr/>
          <p:nvPr userDrawn="1"/>
        </p:nvSpPr>
        <p:spPr>
          <a:xfrm>
            <a:off x="10239375" y="5718547"/>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6</a:t>
            </a:r>
            <a:endParaRPr lang="en-GB" sz="1400" dirty="0"/>
          </a:p>
        </p:txBody>
      </p:sp>
      <p:sp>
        <p:nvSpPr>
          <p:cNvPr id="18" name="Freeform 10"/>
          <p:cNvSpPr>
            <a:spLocks noEditPoints="1"/>
          </p:cNvSpPr>
          <p:nvPr userDrawn="1"/>
        </p:nvSpPr>
        <p:spPr bwMode="auto">
          <a:xfrm>
            <a:off x="11069333" y="142442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081842" y="4837714"/>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081216" y="2554763"/>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081841" y="5970546"/>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055573" y="291565"/>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063704" y="3701460"/>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42312652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teractive right condensed">
    <p:spTree>
      <p:nvGrpSpPr>
        <p:cNvPr id="1" name=""/>
        <p:cNvGrpSpPr/>
        <p:nvPr/>
      </p:nvGrpSpPr>
      <p:grpSpPr>
        <a:xfrm>
          <a:off x="0" y="0"/>
          <a:ext cx="0" cy="0"/>
          <a:chOff x="0" y="0"/>
          <a:chExt cx="0" cy="0"/>
        </a:xfrm>
      </p:grpSpPr>
      <p:sp>
        <p:nvSpPr>
          <p:cNvPr id="88" name="Rectangle 87"/>
          <p:cNvSpPr/>
          <p:nvPr userDrawn="1"/>
        </p:nvSpPr>
        <p:spPr>
          <a:xfrm>
            <a:off x="10033000" y="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10033000" y="68568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10033000" y="1371364"/>
            <a:ext cx="2159000" cy="68685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Rectangle 102"/>
          <p:cNvSpPr/>
          <p:nvPr userDrawn="1"/>
        </p:nvSpPr>
        <p:spPr>
          <a:xfrm>
            <a:off x="10033000" y="205704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p:cNvSpPr/>
          <p:nvPr userDrawn="1"/>
        </p:nvSpPr>
        <p:spPr>
          <a:xfrm>
            <a:off x="10033000" y="2742728"/>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p:cNvSpPr/>
          <p:nvPr userDrawn="1"/>
        </p:nvSpPr>
        <p:spPr>
          <a:xfrm>
            <a:off x="10033000" y="342841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userDrawn="1"/>
        </p:nvSpPr>
        <p:spPr>
          <a:xfrm>
            <a:off x="10033000" y="411409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106"/>
          <p:cNvSpPr/>
          <p:nvPr userDrawn="1"/>
        </p:nvSpPr>
        <p:spPr>
          <a:xfrm>
            <a:off x="10033000" y="4799774"/>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userDrawn="1"/>
        </p:nvSpPr>
        <p:spPr>
          <a:xfrm>
            <a:off x="10033000" y="548545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ectangle 108"/>
          <p:cNvSpPr/>
          <p:nvPr userDrawn="1"/>
        </p:nvSpPr>
        <p:spPr>
          <a:xfrm>
            <a:off x="10033000" y="617114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7133"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52006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grpSp>
        <p:nvGrpSpPr>
          <p:cNvPr id="100" name="Group 99"/>
          <p:cNvGrpSpPr/>
          <p:nvPr userDrawn="1"/>
        </p:nvGrpSpPr>
        <p:grpSpPr>
          <a:xfrm>
            <a:off x="10460877" y="866671"/>
            <a:ext cx="1208299" cy="268942"/>
            <a:chOff x="10460877" y="887251"/>
            <a:chExt cx="1208299" cy="268942"/>
          </a:xfrm>
        </p:grpSpPr>
        <p:sp>
          <p:nvSpPr>
            <p:cNvPr id="9" name="Rectangle 8"/>
            <p:cNvSpPr/>
            <p:nvPr userDrawn="1"/>
          </p:nvSpPr>
          <p:spPr>
            <a:xfrm>
              <a:off x="10922177" y="91399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2</a:t>
              </a:r>
              <a:endParaRPr lang="en-GB" sz="1400" dirty="0">
                <a:solidFill>
                  <a:schemeClr val="accent2"/>
                </a:solidFill>
              </a:endParaRPr>
            </a:p>
          </p:txBody>
        </p:sp>
        <p:sp>
          <p:nvSpPr>
            <p:cNvPr id="68" name="Freeform 10"/>
            <p:cNvSpPr>
              <a:spLocks noEditPoints="1"/>
            </p:cNvSpPr>
            <p:nvPr userDrawn="1"/>
          </p:nvSpPr>
          <p:spPr bwMode="auto">
            <a:xfrm>
              <a:off x="10460877" y="88725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p:cNvGrpSpPr/>
          <p:nvPr userDrawn="1"/>
        </p:nvGrpSpPr>
        <p:grpSpPr>
          <a:xfrm>
            <a:off x="10473386" y="2911468"/>
            <a:ext cx="1195790" cy="317727"/>
            <a:chOff x="10473386" y="2964687"/>
            <a:chExt cx="1195790" cy="317727"/>
          </a:xfrm>
        </p:grpSpPr>
        <p:sp>
          <p:nvSpPr>
            <p:cNvPr id="12" name="Rectangle 11"/>
            <p:cNvSpPr/>
            <p:nvPr userDrawn="1"/>
          </p:nvSpPr>
          <p:spPr>
            <a:xfrm>
              <a:off x="10922177" y="2977382"/>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5</a:t>
              </a:r>
              <a:endParaRPr lang="en-GB" sz="1400" dirty="0">
                <a:solidFill>
                  <a:schemeClr val="accent2"/>
                </a:solidFill>
              </a:endParaRPr>
            </a:p>
          </p:txBody>
        </p:sp>
        <p:sp>
          <p:nvSpPr>
            <p:cNvPr id="69" name="Freeform 23"/>
            <p:cNvSpPr>
              <a:spLocks noEditPoints="1"/>
            </p:cNvSpPr>
            <p:nvPr userDrawn="1"/>
          </p:nvSpPr>
          <p:spPr bwMode="auto">
            <a:xfrm>
              <a:off x="10473386" y="2964687"/>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userDrawn="1"/>
        </p:nvGrpSpPr>
        <p:grpSpPr>
          <a:xfrm>
            <a:off x="10472760" y="1522001"/>
            <a:ext cx="1196416" cy="323982"/>
            <a:chOff x="10472760" y="1547526"/>
            <a:chExt cx="1196416" cy="323982"/>
          </a:xfrm>
        </p:grpSpPr>
        <p:sp>
          <p:nvSpPr>
            <p:cNvPr id="10" name="Rectangle 9"/>
            <p:cNvSpPr/>
            <p:nvPr userDrawn="1"/>
          </p:nvSpPr>
          <p:spPr>
            <a:xfrm>
              <a:off x="10922177" y="1601794"/>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bg1"/>
                  </a:solidFill>
                </a:rPr>
                <a:t>Section</a:t>
              </a:r>
              <a:r>
                <a:rPr lang="en-GB" sz="1400" baseline="0" dirty="0" smtClean="0">
                  <a:solidFill>
                    <a:schemeClr val="bg1"/>
                  </a:solidFill>
                </a:rPr>
                <a:t> 3</a:t>
              </a:r>
              <a:endParaRPr lang="en-GB" sz="1400" dirty="0">
                <a:solidFill>
                  <a:schemeClr val="bg1"/>
                </a:solidFill>
              </a:endParaRPr>
            </a:p>
          </p:txBody>
        </p:sp>
        <p:grpSp>
          <p:nvGrpSpPr>
            <p:cNvPr id="70" name="Group 13"/>
            <p:cNvGrpSpPr>
              <a:grpSpLocks noChangeAspect="1"/>
            </p:cNvGrpSpPr>
            <p:nvPr userDrawn="1"/>
          </p:nvGrpSpPr>
          <p:grpSpPr bwMode="auto">
            <a:xfrm>
              <a:off x="10472760" y="1547526"/>
              <a:ext cx="268942" cy="323982"/>
              <a:chOff x="292" y="2131"/>
              <a:chExt cx="215" cy="259"/>
            </a:xfrm>
            <a:solidFill>
              <a:schemeClr val="bg1"/>
            </a:solidFill>
          </p:grpSpPr>
          <p:sp>
            <p:nvSpPr>
              <p:cNvPr id="7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Group 23"/>
          <p:cNvGrpSpPr/>
          <p:nvPr userDrawn="1"/>
        </p:nvGrpSpPr>
        <p:grpSpPr>
          <a:xfrm>
            <a:off x="10473385" y="3615583"/>
            <a:ext cx="1195791" cy="317727"/>
            <a:chOff x="10473385" y="3630879"/>
            <a:chExt cx="1195791" cy="317727"/>
          </a:xfrm>
        </p:grpSpPr>
        <p:sp>
          <p:nvSpPr>
            <p:cNvPr id="14" name="Rectangle 13"/>
            <p:cNvSpPr/>
            <p:nvPr userDrawn="1"/>
          </p:nvSpPr>
          <p:spPr>
            <a:xfrm>
              <a:off x="10922177" y="3665176"/>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6</a:t>
              </a:r>
              <a:endParaRPr lang="en-GB" sz="1400" dirty="0">
                <a:solidFill>
                  <a:schemeClr val="accent2"/>
                </a:solidFill>
              </a:endParaRPr>
            </a:p>
          </p:txBody>
        </p:sp>
        <p:grpSp>
          <p:nvGrpSpPr>
            <p:cNvPr id="73" name="Group 26"/>
            <p:cNvGrpSpPr>
              <a:grpSpLocks noChangeAspect="1"/>
            </p:cNvGrpSpPr>
            <p:nvPr userDrawn="1"/>
          </p:nvGrpSpPr>
          <p:grpSpPr bwMode="auto">
            <a:xfrm>
              <a:off x="10473385" y="3630879"/>
              <a:ext cx="267692" cy="317727"/>
              <a:chOff x="3091" y="1784"/>
              <a:chExt cx="214" cy="254"/>
            </a:xfrm>
            <a:solidFill>
              <a:schemeClr val="accent2"/>
            </a:solidFill>
          </p:grpSpPr>
          <p:sp>
            <p:nvSpPr>
              <p:cNvPr id="7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1" name="Group 100"/>
          <p:cNvGrpSpPr/>
          <p:nvPr userDrawn="1"/>
        </p:nvGrpSpPr>
        <p:grpSpPr>
          <a:xfrm>
            <a:off x="10447117" y="187574"/>
            <a:ext cx="1222059" cy="292709"/>
            <a:chOff x="10447117" y="187574"/>
            <a:chExt cx="1222059" cy="292709"/>
          </a:xfrm>
        </p:grpSpPr>
        <p:sp>
          <p:nvSpPr>
            <p:cNvPr id="8" name="Rectangle 7"/>
            <p:cNvSpPr/>
            <p:nvPr userDrawn="1"/>
          </p:nvSpPr>
          <p:spPr>
            <a:xfrm>
              <a:off x="10922177" y="22620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a:t>
              </a:r>
              <a:endParaRPr lang="en-GB" sz="1400" dirty="0">
                <a:solidFill>
                  <a:schemeClr val="accent2"/>
                </a:solidFill>
              </a:endParaRPr>
            </a:p>
          </p:txBody>
        </p:sp>
        <p:grpSp>
          <p:nvGrpSpPr>
            <p:cNvPr id="76" name="Group 4"/>
            <p:cNvGrpSpPr>
              <a:grpSpLocks noChangeAspect="1"/>
            </p:cNvGrpSpPr>
            <p:nvPr userDrawn="1"/>
          </p:nvGrpSpPr>
          <p:grpSpPr bwMode="auto">
            <a:xfrm>
              <a:off x="10447117" y="187574"/>
              <a:ext cx="320229" cy="292709"/>
              <a:chOff x="293" y="695"/>
              <a:chExt cx="256" cy="234"/>
            </a:xfrm>
            <a:solidFill>
              <a:schemeClr val="accent2"/>
            </a:solidFill>
          </p:grpSpPr>
          <p:sp>
            <p:nvSpPr>
              <p:cNvPr id="7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p:cNvGrpSpPr/>
          <p:nvPr userDrawn="1"/>
        </p:nvGrpSpPr>
        <p:grpSpPr>
          <a:xfrm>
            <a:off x="10455248" y="2232371"/>
            <a:ext cx="1213928" cy="292709"/>
            <a:chOff x="10455248" y="2259847"/>
            <a:chExt cx="1213928" cy="292709"/>
          </a:xfrm>
        </p:grpSpPr>
        <p:sp>
          <p:nvSpPr>
            <p:cNvPr id="11" name="Rectangle 10"/>
            <p:cNvSpPr/>
            <p:nvPr userDrawn="1"/>
          </p:nvSpPr>
          <p:spPr>
            <a:xfrm>
              <a:off x="10922177" y="2289588"/>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4</a:t>
              </a:r>
              <a:endParaRPr lang="en-GB" sz="1400" dirty="0">
                <a:solidFill>
                  <a:schemeClr val="accent2"/>
                </a:solidFill>
              </a:endParaRPr>
            </a:p>
          </p:txBody>
        </p:sp>
        <p:sp>
          <p:nvSpPr>
            <p:cNvPr id="79" name="Freeform 19"/>
            <p:cNvSpPr>
              <a:spLocks noEditPoints="1"/>
            </p:cNvSpPr>
            <p:nvPr userDrawn="1"/>
          </p:nvSpPr>
          <p:spPr bwMode="auto">
            <a:xfrm>
              <a:off x="10455248" y="225984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userDrawn="1"/>
        </p:nvGrpSpPr>
        <p:grpSpPr>
          <a:xfrm>
            <a:off x="10460877" y="4998795"/>
            <a:ext cx="1208299" cy="268942"/>
            <a:chOff x="10460877" y="4991891"/>
            <a:chExt cx="1208299" cy="268942"/>
          </a:xfrm>
        </p:grpSpPr>
        <p:sp>
          <p:nvSpPr>
            <p:cNvPr id="21" name="Rectangle 20"/>
            <p:cNvSpPr/>
            <p:nvPr userDrawn="1"/>
          </p:nvSpPr>
          <p:spPr>
            <a:xfrm>
              <a:off x="10922177" y="504076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8</a:t>
              </a:r>
              <a:endParaRPr lang="en-GB" sz="1400" dirty="0">
                <a:solidFill>
                  <a:schemeClr val="accent2"/>
                </a:solidFill>
              </a:endParaRPr>
            </a:p>
          </p:txBody>
        </p:sp>
        <p:sp>
          <p:nvSpPr>
            <p:cNvPr id="80" name="Freeform 10"/>
            <p:cNvSpPr>
              <a:spLocks noEditPoints="1"/>
            </p:cNvSpPr>
            <p:nvPr userDrawn="1"/>
          </p:nvSpPr>
          <p:spPr bwMode="auto">
            <a:xfrm>
              <a:off x="10460877" y="499189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userDrawn="1"/>
        </p:nvGrpSpPr>
        <p:grpSpPr>
          <a:xfrm>
            <a:off x="10472760" y="5654125"/>
            <a:ext cx="1196416" cy="323982"/>
            <a:chOff x="10472760" y="5652166"/>
            <a:chExt cx="1196416" cy="323982"/>
          </a:xfrm>
        </p:grpSpPr>
        <p:sp>
          <p:nvSpPr>
            <p:cNvPr id="22" name="Rectangle 21"/>
            <p:cNvSpPr/>
            <p:nvPr userDrawn="1"/>
          </p:nvSpPr>
          <p:spPr>
            <a:xfrm>
              <a:off x="10922177" y="572855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9</a:t>
              </a:r>
              <a:endParaRPr lang="en-GB" sz="1400" dirty="0">
                <a:solidFill>
                  <a:schemeClr val="accent2"/>
                </a:solidFill>
              </a:endParaRPr>
            </a:p>
          </p:txBody>
        </p:sp>
        <p:grpSp>
          <p:nvGrpSpPr>
            <p:cNvPr id="81" name="Group 13"/>
            <p:cNvGrpSpPr>
              <a:grpSpLocks noChangeAspect="1"/>
            </p:cNvGrpSpPr>
            <p:nvPr userDrawn="1"/>
          </p:nvGrpSpPr>
          <p:grpSpPr bwMode="auto">
            <a:xfrm>
              <a:off x="10472760" y="5652166"/>
              <a:ext cx="268942" cy="323982"/>
              <a:chOff x="292" y="2131"/>
              <a:chExt cx="215" cy="259"/>
            </a:xfrm>
            <a:solidFill>
              <a:schemeClr val="accent2"/>
            </a:solidFill>
          </p:grpSpPr>
          <p:sp>
            <p:nvSpPr>
              <p:cNvPr id="82"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userDrawn="1"/>
        </p:nvGrpSpPr>
        <p:grpSpPr>
          <a:xfrm>
            <a:off x="10447117" y="4319698"/>
            <a:ext cx="1222059" cy="292709"/>
            <a:chOff x="10447117" y="4292214"/>
            <a:chExt cx="1222059" cy="292709"/>
          </a:xfrm>
        </p:grpSpPr>
        <p:sp>
          <p:nvSpPr>
            <p:cNvPr id="20" name="Rectangle 19"/>
            <p:cNvSpPr/>
            <p:nvPr userDrawn="1"/>
          </p:nvSpPr>
          <p:spPr>
            <a:xfrm>
              <a:off x="10922177" y="4352971"/>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7</a:t>
              </a:r>
              <a:endParaRPr lang="en-GB" sz="1400" dirty="0">
                <a:solidFill>
                  <a:schemeClr val="accent2"/>
                </a:solidFill>
              </a:endParaRPr>
            </a:p>
          </p:txBody>
        </p:sp>
        <p:grpSp>
          <p:nvGrpSpPr>
            <p:cNvPr id="84" name="Group 4"/>
            <p:cNvGrpSpPr>
              <a:grpSpLocks noChangeAspect="1"/>
            </p:cNvGrpSpPr>
            <p:nvPr userDrawn="1"/>
          </p:nvGrpSpPr>
          <p:grpSpPr bwMode="auto">
            <a:xfrm>
              <a:off x="10447117" y="4292214"/>
              <a:ext cx="320229" cy="292709"/>
              <a:chOff x="293" y="695"/>
              <a:chExt cx="256" cy="234"/>
            </a:xfrm>
            <a:solidFill>
              <a:schemeClr val="accent2"/>
            </a:solidFill>
          </p:grpSpPr>
          <p:sp>
            <p:nvSpPr>
              <p:cNvPr id="85"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 name="Group 15"/>
          <p:cNvGrpSpPr/>
          <p:nvPr userDrawn="1"/>
        </p:nvGrpSpPr>
        <p:grpSpPr>
          <a:xfrm>
            <a:off x="10455248" y="6364487"/>
            <a:ext cx="1313315" cy="292709"/>
            <a:chOff x="10455248" y="6364487"/>
            <a:chExt cx="1313315" cy="292709"/>
          </a:xfrm>
        </p:grpSpPr>
        <p:sp>
          <p:nvSpPr>
            <p:cNvPr id="23" name="Rectangle 22"/>
            <p:cNvSpPr/>
            <p:nvPr userDrawn="1"/>
          </p:nvSpPr>
          <p:spPr>
            <a:xfrm>
              <a:off x="10922177" y="6416349"/>
              <a:ext cx="846386"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10</a:t>
              </a:r>
              <a:endParaRPr lang="en-GB" sz="1400" dirty="0">
                <a:solidFill>
                  <a:schemeClr val="accent2"/>
                </a:solidFill>
              </a:endParaRPr>
            </a:p>
          </p:txBody>
        </p:sp>
        <p:sp>
          <p:nvSpPr>
            <p:cNvPr id="87" name="Freeform 19"/>
            <p:cNvSpPr>
              <a:spLocks noEditPoints="1"/>
            </p:cNvSpPr>
            <p:nvPr userDrawn="1"/>
          </p:nvSpPr>
          <p:spPr bwMode="auto">
            <a:xfrm>
              <a:off x="10455248" y="636448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89" name="Straight Connector 88"/>
          <p:cNvCxnSpPr/>
          <p:nvPr userDrawn="1"/>
        </p:nvCxnSpPr>
        <p:spPr>
          <a:xfrm>
            <a:off x="10033000" y="68627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a:off x="10033000" y="137195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a:off x="10033000" y="205763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a:off x="10033000" y="274331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a:off x="10033000" y="3428998"/>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a:off x="10033000" y="411468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a:off x="10033000" y="480036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a:off x="10033000" y="548604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a:off x="10033000" y="617172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11284312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teractive right icons">
    <p:spTree>
      <p:nvGrpSpPr>
        <p:cNvPr id="1" name=""/>
        <p:cNvGrpSpPr/>
        <p:nvPr/>
      </p:nvGrpSpPr>
      <p:grpSpPr>
        <a:xfrm>
          <a:off x="0" y="0"/>
          <a:ext cx="0" cy="0"/>
          <a:chOff x="0" y="0"/>
          <a:chExt cx="0" cy="0"/>
        </a:xfrm>
      </p:grpSpPr>
      <p:sp>
        <p:nvSpPr>
          <p:cNvPr id="3" name="Rectangle 2"/>
          <p:cNvSpPr/>
          <p:nvPr userDrawn="1"/>
        </p:nvSpPr>
        <p:spPr>
          <a:xfrm>
            <a:off x="10998200" y="0"/>
            <a:ext cx="1193800" cy="1142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10998200" y="1145870"/>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0998200" y="2288863"/>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10998200" y="3427839"/>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10998200" y="4570832"/>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0998200" y="5715007"/>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8153"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6162923"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8" name="Freeform 10"/>
          <p:cNvSpPr>
            <a:spLocks noEditPoints="1"/>
          </p:cNvSpPr>
          <p:nvPr userDrawn="1"/>
        </p:nvSpPr>
        <p:spPr bwMode="auto">
          <a:xfrm>
            <a:off x="11448746" y="158289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461255" y="4983465"/>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460629" y="2698368"/>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461254" y="6127640"/>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434986" y="424646"/>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443117" y="3852981"/>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3" name="Straight Connector 12"/>
          <p:cNvCxnSpPr/>
          <p:nvPr userDrawn="1"/>
        </p:nvCxnSpPr>
        <p:spPr>
          <a:xfrm>
            <a:off x="11239500" y="1145870"/>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1239500" y="2297642"/>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1239500" y="3433551"/>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1239500" y="4559336"/>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1239500" y="5713825"/>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8626440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ACK P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6676314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064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2505671"/>
            <a:ext cx="8553624"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Back pages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7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944008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66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41171F7F-6D9E-5F49-9AA3-DEF9F2C59F0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8" name="Rectangle 7">
            <a:extLst>
              <a:ext uri="{FF2B5EF4-FFF2-40B4-BE49-F238E27FC236}">
                <a16:creationId xmlns:a16="http://schemas.microsoft.com/office/drawing/2014/main" id="{0E3EC6FD-E652-9349-AE1C-8BD4ACBE596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66653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936776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2693"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1C5E338E-16D3-0A44-9BC7-F9FCD3106C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5" name="Rectangle 4">
            <a:extLst>
              <a:ext uri="{FF2B5EF4-FFF2-40B4-BE49-F238E27FC236}">
                <a16:creationId xmlns:a16="http://schemas.microsoft.com/office/drawing/2014/main" id="{9EBBD039-CADC-3842-8CB7-3BA3EBE03DB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3706670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ack page + disclaim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0061646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371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nvPr>
        </p:nvSpPr>
        <p:spPr>
          <a:xfrm>
            <a:off x="485775" y="1609725"/>
            <a:ext cx="11223625" cy="3703320"/>
          </a:xfrm>
        </p:spPr>
        <p:txBody>
          <a:bodyPr anchor="t" anchorCtr="0">
            <a:normAutofit/>
          </a:bodyPr>
          <a:lstStyle>
            <a:lvl1pPr>
              <a:spcBef>
                <a:spcPts val="0"/>
              </a:spcBef>
              <a:defRPr sz="800">
                <a:solidFill>
                  <a:schemeClr val="tx2"/>
                </a:solidFill>
              </a:defRPr>
            </a:lvl1pPr>
          </a:lstStyle>
          <a:p>
            <a:pPr lvl="0"/>
            <a:r>
              <a:rPr lang="en-US" dirty="0"/>
              <a:t>Click to add disclaimer</a:t>
            </a:r>
          </a:p>
        </p:txBody>
      </p:sp>
      <p:pic>
        <p:nvPicPr>
          <p:cNvPr id="11" name="Graphic 10">
            <a:extLst>
              <a:ext uri="{FF2B5EF4-FFF2-40B4-BE49-F238E27FC236}">
                <a16:creationId xmlns:a16="http://schemas.microsoft.com/office/drawing/2014/main" id="{7A1D7202-DC3D-C64A-8448-4612A72608D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42F49B1B-455D-374F-B8F9-2EFFBC395C19}"/>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909125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ack page blue + disclaimer">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132749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74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0"/>
              </a:spcBef>
              <a:defRPr sz="800">
                <a:solidFill>
                  <a:schemeClr val="bg1"/>
                </a:solidFill>
              </a:defRPr>
            </a:lvl1pPr>
          </a:lstStyle>
          <a:p>
            <a:pPr lvl="0"/>
            <a:r>
              <a:rPr lang="en-US" dirty="0"/>
              <a:t>Click to add disclaimer</a:t>
            </a:r>
          </a:p>
        </p:txBody>
      </p:sp>
      <p:sp>
        <p:nvSpPr>
          <p:cNvPr id="8" name="TextBox 7">
            <a:extLst>
              <a:ext uri="{FF2B5EF4-FFF2-40B4-BE49-F238E27FC236}">
                <a16:creationId xmlns:a16="http://schemas.microsoft.com/office/drawing/2014/main" id="{0774C7E3-C8BD-E848-AACB-125BC2BDCD58}"/>
              </a:ext>
            </a:extLst>
          </p:cNvPr>
          <p:cNvSpPr txBox="1"/>
          <p:nvPr/>
        </p:nvSpPr>
        <p:spPr>
          <a:xfrm>
            <a:off x="474202" y="5585606"/>
            <a:ext cx="5874840" cy="5357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We are leaders in risk, strategy and people. One company, with four global businesses, united by a shared purpose to make a difference in the moments that matter.</a:t>
            </a:r>
          </a:p>
        </p:txBody>
      </p:sp>
      <p:pic>
        <p:nvPicPr>
          <p:cNvPr id="9" name="Graphic 8">
            <a:extLst>
              <a:ext uri="{FF2B5EF4-FFF2-40B4-BE49-F238E27FC236}">
                <a16:creationId xmlns:a16="http://schemas.microsoft.com/office/drawing/2014/main" id="{1C0978F2-580C-D846-BB1D-2538154CE24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270782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333181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63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7"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317755"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8128000" y="1616075"/>
            <a:ext cx="3578223" cy="4505326"/>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Text Placeholder 3">
            <a:extLst>
              <a:ext uri="{FF2B5EF4-FFF2-40B4-BE49-F238E27FC236}">
                <a16:creationId xmlns:a16="http://schemas.microsoft.com/office/drawing/2014/main" id="{46026CD4-41A6-2745-806A-108B86DE8600}"/>
              </a:ext>
            </a:extLst>
          </p:cNvPr>
          <p:cNvSpPr>
            <a:spLocks noGrp="1"/>
          </p:cNvSpPr>
          <p:nvPr>
            <p:ph type="body" sz="half" idx="12"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24127F47-2151-2E4E-804E-5041FF74C799}"/>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1AB0AB67-B739-1E41-9B7F-40BDB88E8937}"/>
              </a:ext>
            </a:extLst>
          </p:cNvPr>
          <p:cNvSpPr>
            <a:spLocks noGrp="1"/>
          </p:cNvSpPr>
          <p:nvPr>
            <p:ph type="body" sz="half" idx="13"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127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1605610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66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2626455"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352800" y="1616075"/>
            <a:ext cx="2628900"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9089292" y="1616075"/>
            <a:ext cx="2616932"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6219823" y="1616075"/>
            <a:ext cx="2619377"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22" name="Text Placeholder 3">
            <a:extLst>
              <a:ext uri="{FF2B5EF4-FFF2-40B4-BE49-F238E27FC236}">
                <a16:creationId xmlns:a16="http://schemas.microsoft.com/office/drawing/2014/main" id="{A9C0AEB2-29EF-7A4A-9D9F-717BFB9D7E58}"/>
              </a:ext>
            </a:extLst>
          </p:cNvPr>
          <p:cNvSpPr>
            <a:spLocks noGrp="1"/>
          </p:cNvSpPr>
          <p:nvPr>
            <p:ph type="body" sz="half" idx="13" hasCustomPrompt="1"/>
          </p:nvPr>
        </p:nvSpPr>
        <p:spPr>
          <a:xfrm>
            <a:off x="6210301" y="6388100"/>
            <a:ext cx="4546599"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83CB1B1D-63D8-624F-8FE2-BACDF39AFA38}"/>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93192BB1-48EF-E34D-A18B-088C2525C8DE}"/>
              </a:ext>
            </a:extLst>
          </p:cNvPr>
          <p:cNvSpPr>
            <a:spLocks noGrp="1"/>
          </p:cNvSpPr>
          <p:nvPr>
            <p:ph type="body" sz="half" idx="14"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934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5020574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68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39776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622173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430974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Content Placeholder 3">
            <a:extLst>
              <a:ext uri="{FF2B5EF4-FFF2-40B4-BE49-F238E27FC236}">
                <a16:creationId xmlns:a16="http://schemas.microsoft.com/office/drawing/2014/main" id="{B60CBF3D-4AE0-E04C-A0D8-C2B53DF312B4}"/>
              </a:ext>
            </a:extLst>
          </p:cNvPr>
          <p:cNvSpPr>
            <a:spLocks noGrp="1"/>
          </p:cNvSpPr>
          <p:nvPr>
            <p:ph sz="half" idx="13"/>
          </p:nvPr>
        </p:nvSpPr>
        <p:spPr>
          <a:xfrm>
            <a:off x="813371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3">
            <a:extLst>
              <a:ext uri="{FF2B5EF4-FFF2-40B4-BE49-F238E27FC236}">
                <a16:creationId xmlns:a16="http://schemas.microsoft.com/office/drawing/2014/main" id="{D441AD0A-E6DF-5847-BEB4-907DA9B01661}"/>
              </a:ext>
            </a:extLst>
          </p:cNvPr>
          <p:cNvSpPr>
            <a:spLocks noGrp="1"/>
          </p:cNvSpPr>
          <p:nvPr>
            <p:ph sz="half" idx="14"/>
          </p:nvPr>
        </p:nvSpPr>
        <p:spPr>
          <a:xfrm>
            <a:off x="10045698"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2" name="Text Placeholder 3">
            <a:extLst>
              <a:ext uri="{FF2B5EF4-FFF2-40B4-BE49-F238E27FC236}">
                <a16:creationId xmlns:a16="http://schemas.microsoft.com/office/drawing/2014/main" id="{775FE915-A989-2C4F-B5CF-8C03CD0485CB}"/>
              </a:ext>
            </a:extLst>
          </p:cNvPr>
          <p:cNvSpPr>
            <a:spLocks noGrp="1"/>
          </p:cNvSpPr>
          <p:nvPr>
            <p:ph type="body" sz="half" idx="15" hasCustomPrompt="1"/>
          </p:nvPr>
        </p:nvSpPr>
        <p:spPr>
          <a:xfrm>
            <a:off x="6221731" y="6388100"/>
            <a:ext cx="453517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4" name="Title 1">
            <a:extLst>
              <a:ext uri="{FF2B5EF4-FFF2-40B4-BE49-F238E27FC236}">
                <a16:creationId xmlns:a16="http://schemas.microsoft.com/office/drawing/2014/main" id="{ABCBBFA3-BF99-FC46-8DCA-D9D911944ABD}"/>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5" name="Text Placeholder 3">
            <a:extLst>
              <a:ext uri="{FF2B5EF4-FFF2-40B4-BE49-F238E27FC236}">
                <a16:creationId xmlns:a16="http://schemas.microsoft.com/office/drawing/2014/main" id="{B46280AB-2B05-3446-8F2E-AD2C0974CB6E}"/>
              </a:ext>
            </a:extLst>
          </p:cNvPr>
          <p:cNvSpPr>
            <a:spLocks noGrp="1"/>
          </p:cNvSpPr>
          <p:nvPr>
            <p:ph type="body" sz="half" idx="16"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5514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ext uri="{D42A27DB-BD31-4B8C-83A1-F6EECF244321}">
                <p14:modId xmlns:p14="http://schemas.microsoft.com/office/powerpoint/2010/main" val="1464383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710"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982857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77"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09EAE9-575C-BC49-807B-2EA04A66243B}"/>
              </a:ext>
            </a:extLst>
          </p:cNvPr>
          <p:cNvGraphicFramePr>
            <a:graphicFrameLocks noChangeAspect="1"/>
          </p:cNvGraphicFramePr>
          <p:nvPr>
            <p:custDataLst>
              <p:tags r:id="rId62"/>
            </p:custDataLst>
            <p:extLst>
              <p:ext uri="{D42A27DB-BD31-4B8C-83A1-F6EECF244321}">
                <p14:modId xmlns:p14="http://schemas.microsoft.com/office/powerpoint/2010/main" val="1984074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00" name="think-cell Slide" r:id="rId63" imgW="7772400" imgH="10058400" progId="TCLayout.ActiveDocument.1">
                  <p:embed/>
                </p:oleObj>
              </mc:Choice>
              <mc:Fallback>
                <p:oleObj name="think-cell Slide" r:id="rId63" imgW="7772400" imgH="10058400" progId="TCLayout.ActiveDocument.1">
                  <p:embed/>
                  <p:pic>
                    <p:nvPicPr>
                      <p:cNvPr id="8" name="Object 7" hidden="1">
                        <a:extLst>
                          <a:ext uri="{FF2B5EF4-FFF2-40B4-BE49-F238E27FC236}">
                            <a16:creationId xmlns:a16="http://schemas.microsoft.com/office/drawing/2014/main" id="{0609EAE9-575C-BC49-807B-2EA04A66243B}"/>
                          </a:ext>
                        </a:extLst>
                      </p:cNvPr>
                      <p:cNvPicPr/>
                      <p:nvPr/>
                    </p:nvPicPr>
                    <p:blipFill>
                      <a:blip r:embed="rId64"/>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58217" y="355601"/>
            <a:ext cx="11223624" cy="495299"/>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5776" y="1609725"/>
            <a:ext cx="11223624" cy="4514302"/>
          </a:xfrm>
          <a:prstGeom prst="rect">
            <a:avLst/>
          </a:prstGeom>
        </p:spPr>
        <p:txBody>
          <a:bodyPr vert="horz" lIns="0" tIns="0" rIns="0" bIns="0" rtlCol="0" anchor="t">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7" name="TextBox 26">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pic>
        <p:nvPicPr>
          <p:cNvPr id="10" name="Graphic 9">
            <a:extLst>
              <a:ext uri="{FF2B5EF4-FFF2-40B4-BE49-F238E27FC236}">
                <a16:creationId xmlns:a16="http://schemas.microsoft.com/office/drawing/2014/main" id="{D0BD2358-DC70-594C-AEF2-F1AF15153B94}"/>
              </a:ext>
            </a:extLst>
          </p:cNvPr>
          <p:cNvPicPr>
            <a:picLocks noChangeAspect="1"/>
          </p:cNvPicPr>
          <p:nvPr/>
        </p:nvPicPr>
        <p:blipFill>
          <a:blip r:embed="rId65">
            <a:extLst>
              <a:ext uri="{96DAC541-7B7A-43D3-8B79-37D633B846F1}">
                <asvg:svgBlip xmlns="" xmlns:asvg="http://schemas.microsoft.com/office/drawing/2016/SVG/main" r:embed="rId77"/>
              </a:ext>
            </a:extLst>
          </a:blip>
          <a:stretch>
            <a:fillRect/>
          </a:stretch>
        </p:blipFill>
        <p:spPr>
          <a:xfrm>
            <a:off x="485608" y="6515100"/>
            <a:ext cx="630936" cy="131445"/>
          </a:xfrm>
          <a:prstGeom prst="rect">
            <a:avLst/>
          </a:prstGeom>
        </p:spPr>
      </p:pic>
      <p:sp>
        <p:nvSpPr>
          <p:cNvPr id="7" name="TextBox 6">
            <a:extLst>
              <a:ext uri="{FF2B5EF4-FFF2-40B4-BE49-F238E27FC236}">
                <a16:creationId xmlns:a16="http://schemas.microsoft.com/office/drawing/2014/main" id="{09BA50B2-6484-EC4D-AF6E-8573FB70C5FE}"/>
              </a:ext>
            </a:extLst>
          </p:cNvPr>
          <p:cNvSpPr txBox="1"/>
          <p:nvPr userDrawn="1"/>
        </p:nvSpPr>
        <p:spPr>
          <a:xfrm>
            <a:off x="1409700" y="6517153"/>
            <a:ext cx="3606800" cy="121966"/>
          </a:xfrm>
          <a:prstGeom prst="rect">
            <a:avLst/>
          </a:prstGeom>
          <a:noFill/>
        </p:spPr>
        <p:txBody>
          <a:bodyPr wrap="none" lIns="0" tIns="0" rIns="0" bIns="0" rtlCol="0">
            <a:noAutofit/>
          </a:bodyPr>
          <a:lstStyle/>
          <a:p>
            <a:pPr indent="-457200">
              <a:spcBef>
                <a:spcPts val="1800"/>
              </a:spcBef>
            </a:pPr>
            <a:endParaRPr lang="en-US" sz="800" dirty="0">
              <a:solidFill>
                <a:schemeClr val="bg2"/>
              </a:solidFill>
            </a:endParaRPr>
          </a:p>
        </p:txBody>
      </p:sp>
    </p:spTree>
    <p:extLst>
      <p:ext uri="{BB962C8B-B14F-4D97-AF65-F5344CB8AC3E}">
        <p14:creationId xmlns:p14="http://schemas.microsoft.com/office/powerpoint/2010/main" val="3680047632"/>
      </p:ext>
    </p:extLst>
  </p:cSld>
  <p:clrMap bg1="lt1" tx1="dk1" bg2="lt2" tx2="dk2" accent1="accent1" accent2="accent2" accent3="accent3" accent4="accent4" accent5="accent5" accent6="accent6" hlink="hlink" folHlink="folHlink"/>
  <p:sldLayoutIdLst>
    <p:sldLayoutId id="2147483737"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5" r:id="rId12"/>
    <p:sldLayoutId id="2147483736" r:id="rId13"/>
    <p:sldLayoutId id="2147483672" r:id="rId14"/>
    <p:sldLayoutId id="2147483717" r:id="rId15"/>
    <p:sldLayoutId id="2147483674" r:id="rId16"/>
    <p:sldLayoutId id="2147483675" r:id="rId17"/>
    <p:sldLayoutId id="2147483676" r:id="rId18"/>
    <p:sldLayoutId id="2147483677" r:id="rId19"/>
    <p:sldLayoutId id="2147483678" r:id="rId20"/>
    <p:sldLayoutId id="2147483679" r:id="rId21"/>
    <p:sldLayoutId id="2147483696" r:id="rId22"/>
    <p:sldLayoutId id="2147483714" r:id="rId23"/>
    <p:sldLayoutId id="2147483715" r:id="rId24"/>
    <p:sldLayoutId id="2147483661" r:id="rId25"/>
    <p:sldLayoutId id="2147483697" r:id="rId26"/>
    <p:sldLayoutId id="2147483698" r:id="rId27"/>
    <p:sldLayoutId id="2147483701" r:id="rId28"/>
    <p:sldLayoutId id="2147483702" r:id="rId29"/>
    <p:sldLayoutId id="2147483703" r:id="rId30"/>
    <p:sldLayoutId id="2147483706" r:id="rId31"/>
    <p:sldLayoutId id="2147483707" r:id="rId32"/>
    <p:sldLayoutId id="2147483708" r:id="rId33"/>
    <p:sldLayoutId id="2147483687" r:id="rId34"/>
    <p:sldLayoutId id="2147483688" r:id="rId35"/>
    <p:sldLayoutId id="2147483689" r:id="rId36"/>
    <p:sldLayoutId id="2147483718" r:id="rId37"/>
    <p:sldLayoutId id="2147483690" r:id="rId38"/>
    <p:sldLayoutId id="2147483691" r:id="rId39"/>
    <p:sldLayoutId id="2147483716" r:id="rId40"/>
    <p:sldLayoutId id="2147483684" r:id="rId41"/>
    <p:sldLayoutId id="2147483680" r:id="rId42"/>
    <p:sldLayoutId id="2147483681" r:id="rId43"/>
    <p:sldLayoutId id="2147483682" r:id="rId44"/>
    <p:sldLayoutId id="2147483683" r:id="rId45"/>
    <p:sldLayoutId id="2147483734" r:id="rId46"/>
    <p:sldLayoutId id="2147483719" r:id="rId47"/>
    <p:sldLayoutId id="2147483685" r:id="rId48"/>
    <p:sldLayoutId id="2147483686" r:id="rId49"/>
    <p:sldLayoutId id="2147483726" r:id="rId50"/>
    <p:sldLayoutId id="2147483727" r:id="rId51"/>
    <p:sldLayoutId id="2147483729" r:id="rId52"/>
    <p:sldLayoutId id="2147483732" r:id="rId53"/>
    <p:sldLayoutId id="2147483733" r:id="rId54"/>
    <p:sldLayoutId id="2147483709" r:id="rId55"/>
    <p:sldLayoutId id="2147483710" r:id="rId56"/>
    <p:sldLayoutId id="2147483711" r:id="rId57"/>
    <p:sldLayoutId id="2147483712" r:id="rId58"/>
    <p:sldLayoutId id="2147483713" r:id="rId59"/>
  </p:sldLayoutIdLst>
  <p:hf hdr="0" ftr="0" dt="0"/>
  <p:txStyles>
    <p:title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p:titleStyle>
    <p:body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2" pos="6928">
          <p15:clr>
            <a:srgbClr val="F26B43"/>
          </p15:clr>
        </p15:guide>
        <p15:guide id="3" pos="6320">
          <p15:clr>
            <a:srgbClr val="F26B43"/>
          </p15:clr>
        </p15:guide>
        <p15:guide id="4" pos="5720">
          <p15:clr>
            <a:srgbClr val="F26B43"/>
          </p15:clr>
        </p15:guide>
        <p15:guide id="5" pos="5120">
          <p15:clr>
            <a:srgbClr val="F26B43"/>
          </p15:clr>
        </p15:guide>
        <p15:guide id="6" pos="4520">
          <p15:clr>
            <a:srgbClr val="F26B43"/>
          </p15:clr>
        </p15:guide>
        <p15:guide id="7" pos="3912">
          <p15:clr>
            <a:srgbClr val="F26B43"/>
          </p15:clr>
        </p15:guide>
        <p15:guide id="8" pos="3312">
          <p15:clr>
            <a:srgbClr val="F26B43"/>
          </p15:clr>
        </p15:guide>
        <p15:guide id="9" pos="2712">
          <p15:clr>
            <a:srgbClr val="F26B43"/>
          </p15:clr>
        </p15:guide>
        <p15:guide id="10" pos="2112">
          <p15:clr>
            <a:srgbClr val="F26B43"/>
          </p15:clr>
        </p15:guide>
        <p15:guide id="11" pos="1504">
          <p15:clr>
            <a:srgbClr val="F26B43"/>
          </p15:clr>
        </p15:guide>
        <p15:guide id="13" pos="304">
          <p15:clr>
            <a:srgbClr val="F26B43"/>
          </p15:clr>
        </p15:guide>
        <p15:guide id="14" pos="6776">
          <p15:clr>
            <a:srgbClr val="F26B43"/>
          </p15:clr>
        </p15:guide>
        <p15:guide id="15" pos="6176">
          <p15:clr>
            <a:srgbClr val="F26B43"/>
          </p15:clr>
        </p15:guide>
        <p15:guide id="16" pos="5568">
          <p15:clr>
            <a:srgbClr val="F26B43"/>
          </p15:clr>
        </p15:guide>
        <p15:guide id="17" pos="4968">
          <p15:clr>
            <a:srgbClr val="F26B43"/>
          </p15:clr>
        </p15:guide>
        <p15:guide id="18" pos="4368">
          <p15:clr>
            <a:srgbClr val="F26B43"/>
          </p15:clr>
        </p15:guide>
        <p15:guide id="19" pos="3768">
          <p15:clr>
            <a:srgbClr val="F26B43"/>
          </p15:clr>
        </p15:guide>
        <p15:guide id="20" pos="3160">
          <p15:clr>
            <a:srgbClr val="F26B43"/>
          </p15:clr>
        </p15:guide>
        <p15:guide id="21" pos="2560">
          <p15:clr>
            <a:srgbClr val="F26B43"/>
          </p15:clr>
        </p15:guide>
        <p15:guide id="22" pos="1960">
          <p15:clr>
            <a:srgbClr val="F26B43"/>
          </p15:clr>
        </p15:guide>
        <p15:guide id="23" pos="1360">
          <p15:clr>
            <a:srgbClr val="F26B43"/>
          </p15:clr>
        </p15:guide>
        <p15:guide id="24" pos="752">
          <p15:clr>
            <a:srgbClr val="F26B43"/>
          </p15:clr>
        </p15:guide>
        <p15:guide id="25" pos="224">
          <p15:clr>
            <a:srgbClr val="F26B43"/>
          </p15:clr>
        </p15:guide>
        <p15:guide id="26" pos="7456">
          <p15:clr>
            <a:srgbClr val="F26B43"/>
          </p15:clr>
        </p15:guide>
        <p15:guide id="27" orient="horz" pos="4168">
          <p15:clr>
            <a:srgbClr val="F26B43"/>
          </p15:clr>
        </p15:guide>
        <p15:guide id="28" pos="88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8" Type="http://schemas.openxmlformats.org/officeDocument/2006/relationships/hyperlink" Target="https://www.ue.org/risk-management/the-workplace/crisis-response-testing-resources-tabletop-exercises/" TargetMode="External"/><Relationship Id="rId3" Type="http://schemas.openxmlformats.org/officeDocument/2006/relationships/hyperlink" Target="http://www.legislature.mi.gov/(S(zcy2f10k0rgxsibaj1nnpwxr))/mileg.aspx?page=getobject&amp;objectname=mcl-750-411t&amp;query=on&amp;highlight=hazing" TargetMode="External"/><Relationship Id="rId7" Type="http://schemas.openxmlformats.org/officeDocument/2006/relationships/hyperlink" Target="https://www.ue.org/risk-management/student-activities-and-organizations/recognizing-student-organizations/" TargetMode="External"/><Relationship Id="rId2" Type="http://schemas.openxmlformats.org/officeDocument/2006/relationships/hyperlink" Target="https://www.nbcnews.com/news/us-news/if-student-deaths-won-t-stop-fraternity-hazing-what-will-n1260750" TargetMode="External"/><Relationship Id="rId1" Type="http://schemas.openxmlformats.org/officeDocument/2006/relationships/slideLayout" Target="../slideLayouts/slideLayout2.xml"/><Relationship Id="rId6" Type="http://schemas.openxmlformats.org/officeDocument/2006/relationships/hyperlink" Target="https://www.ue.org/496c42/globalassets/global/large-loss-report-2023.pdf" TargetMode="External"/><Relationship Id="rId5" Type="http://schemas.openxmlformats.org/officeDocument/2006/relationships/hyperlink" Target="https://stophazing.org/issue/hazing-statistics/" TargetMode="External"/><Relationship Id="rId4" Type="http://schemas.openxmlformats.org/officeDocument/2006/relationships/hyperlink" Target="https://umaine.edu/edhd/research-outreach/haz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Student Organization Risk</a:t>
            </a:r>
            <a:endParaRPr lang="en-US" dirty="0"/>
          </a:p>
        </p:txBody>
      </p:sp>
      <p:sp>
        <p:nvSpPr>
          <p:cNvPr id="9" name="Text Placeholder 8"/>
          <p:cNvSpPr>
            <a:spLocks noGrp="1"/>
          </p:cNvSpPr>
          <p:nvPr>
            <p:ph type="body" sz="half" idx="2"/>
          </p:nvPr>
        </p:nvSpPr>
        <p:spPr/>
        <p:txBody>
          <a:bodyPr/>
          <a:lstStyle/>
          <a:p>
            <a:pPr>
              <a:spcBef>
                <a:spcPct val="20000"/>
              </a:spcBef>
            </a:pPr>
            <a:r>
              <a:rPr lang="en-US" b="1" dirty="0">
                <a:solidFill>
                  <a:srgbClr val="FFFFFF"/>
                </a:solidFill>
              </a:rPr>
              <a:t>Cindy Smail, Loss Control Consultant</a:t>
            </a:r>
            <a:br>
              <a:rPr lang="en-US" b="1" dirty="0">
                <a:solidFill>
                  <a:srgbClr val="FFFFFF"/>
                </a:solidFill>
              </a:rPr>
            </a:br>
            <a:r>
              <a:rPr lang="en-US" b="1" dirty="0">
                <a:solidFill>
                  <a:srgbClr val="FFFFFF"/>
                </a:solidFill>
              </a:rPr>
              <a:t>Marsh A</a:t>
            </a:r>
            <a:r>
              <a:rPr lang="en-US" b="1" dirty="0" smtClean="0">
                <a:solidFill>
                  <a:srgbClr val="FFFFFF"/>
                </a:solidFill>
              </a:rPr>
              <a:t>dvisory</a:t>
            </a:r>
            <a:endParaRPr lang="en-US" dirty="0">
              <a:solidFill>
                <a:srgbClr val="FFFFFF"/>
              </a:solidFill>
            </a:endParaRPr>
          </a:p>
        </p:txBody>
      </p:sp>
      <p:pic>
        <p:nvPicPr>
          <p:cNvPr id="5" name="Picture 4" descr="Musi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1287" y="350933"/>
            <a:ext cx="3619644" cy="1109068"/>
          </a:xfrm>
          <a:prstGeom prst="rect">
            <a:avLst/>
          </a:prstGeom>
          <a:solidFill>
            <a:schemeClr val="bg1"/>
          </a:solidFill>
          <a:ln>
            <a:noFill/>
          </a:ln>
          <a:extLst/>
        </p:spPr>
      </p:pic>
    </p:spTree>
    <p:extLst>
      <p:ext uri="{BB962C8B-B14F-4D97-AF65-F5344CB8AC3E}">
        <p14:creationId xmlns:p14="http://schemas.microsoft.com/office/powerpoint/2010/main" val="2465745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2136000407"/>
              </p:ext>
            </p:extLst>
          </p:nvPr>
        </p:nvGraphicFramePr>
        <p:xfrm>
          <a:off x="485775" y="1302106"/>
          <a:ext cx="11223625" cy="451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Organization Classifications</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75690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125283"/>
            <a:ext cx="11736779" cy="5038011"/>
          </a:xfrm>
          <a:prstGeom prst="rect">
            <a:avLst/>
          </a:prstGeom>
          <a:solidFill>
            <a:schemeClr val="accent1"/>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3" name="Content Placeholder 2"/>
          <p:cNvSpPr>
            <a:spLocks noGrp="1"/>
          </p:cNvSpPr>
          <p:nvPr>
            <p:ph sz="quarter" idx="11"/>
          </p:nvPr>
        </p:nvSpPr>
        <p:spPr>
          <a:xfrm>
            <a:off x="598489" y="1576489"/>
            <a:ext cx="11223624" cy="4407814"/>
          </a:xfrm>
          <a:noFill/>
        </p:spPr>
        <p:txBody>
          <a:bodyPr numCol="2"/>
          <a:lstStyle/>
          <a:p>
            <a:pPr marL="285750" indent="-285750" fontAlgn="base">
              <a:buFont typeface="Arial" panose="020B0604020202020204" pitchFamily="34" charset="0"/>
              <a:buChar char="•"/>
            </a:pPr>
            <a:r>
              <a:rPr lang="en-US" sz="2400" dirty="0" smtClean="0">
                <a:solidFill>
                  <a:schemeClr val="bg1"/>
                </a:solidFill>
              </a:rPr>
              <a:t>Application process</a:t>
            </a:r>
          </a:p>
          <a:p>
            <a:pPr marL="285750" indent="-285750" fontAlgn="base">
              <a:buFont typeface="Arial" panose="020B0604020202020204" pitchFamily="34" charset="0"/>
              <a:buChar char="•"/>
            </a:pPr>
            <a:r>
              <a:rPr lang="en-US" sz="2400" dirty="0" smtClean="0">
                <a:solidFill>
                  <a:schemeClr val="bg1"/>
                </a:solidFill>
              </a:rPr>
              <a:t>Officer training requirements</a:t>
            </a:r>
            <a:endParaRPr lang="en-US" sz="2400" dirty="0">
              <a:solidFill>
                <a:schemeClr val="bg1"/>
              </a:solidFill>
            </a:endParaRPr>
          </a:p>
          <a:p>
            <a:pPr marL="285750" indent="-285750" fontAlgn="base">
              <a:buFont typeface="Arial" panose="020B0604020202020204" pitchFamily="34" charset="0"/>
              <a:buChar char="•"/>
            </a:pPr>
            <a:r>
              <a:rPr lang="en-US" sz="2400" dirty="0" smtClean="0">
                <a:solidFill>
                  <a:schemeClr val="bg1"/>
                </a:solidFill>
              </a:rPr>
              <a:t>Support sources requested - monetary and nonmonetary </a:t>
            </a:r>
            <a:r>
              <a:rPr lang="en-US" sz="2400" dirty="0">
                <a:solidFill>
                  <a:schemeClr val="bg1"/>
                </a:solidFill>
              </a:rPr>
              <a:t>support (space, office equipment, supplies, etc</a:t>
            </a:r>
            <a:r>
              <a:rPr lang="en-US" sz="2400" dirty="0" smtClean="0">
                <a:solidFill>
                  <a:schemeClr val="bg1"/>
                </a:solidFill>
              </a:rPr>
              <a:t>.) and application process</a:t>
            </a: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Conduct rules, specifically alcohol, hazing, nondiscrimination policies, judicial process</a:t>
            </a:r>
          </a:p>
          <a:p>
            <a:pPr marL="285750" indent="-285750" fontAlgn="base">
              <a:buFont typeface="Arial" panose="020B0604020202020204" pitchFamily="34" charset="0"/>
              <a:buChar char="•"/>
            </a:pPr>
            <a:r>
              <a:rPr lang="en-US" sz="2400" dirty="0" smtClean="0">
                <a:solidFill>
                  <a:schemeClr val="bg1"/>
                </a:solidFill>
              </a:rPr>
              <a:t>Use of institutional name</a:t>
            </a:r>
            <a:r>
              <a:rPr lang="en-US" sz="2400" dirty="0">
                <a:solidFill>
                  <a:schemeClr val="bg1"/>
                </a:solidFill>
              </a:rPr>
              <a:t>, </a:t>
            </a:r>
            <a:r>
              <a:rPr lang="en-US" sz="2400" dirty="0" smtClean="0">
                <a:solidFill>
                  <a:schemeClr val="bg1"/>
                </a:solidFill>
              </a:rPr>
              <a:t>logo, etc.</a:t>
            </a:r>
          </a:p>
          <a:p>
            <a:pPr marL="285750" indent="-285750" fontAlgn="base">
              <a:buFont typeface="Arial" panose="020B0604020202020204" pitchFamily="34" charset="0"/>
              <a:buChar char="•"/>
            </a:pPr>
            <a:r>
              <a:rPr lang="en-US" sz="2400" dirty="0" smtClean="0">
                <a:solidFill>
                  <a:schemeClr val="bg1"/>
                </a:solidFill>
              </a:rPr>
              <a:t>Property use terms</a:t>
            </a:r>
            <a:endParaRPr lang="en-US" sz="2400" dirty="0">
              <a:solidFill>
                <a:schemeClr val="bg1"/>
              </a:solidFill>
            </a:endParaRPr>
          </a:p>
          <a:p>
            <a:pPr marL="285750" indent="-285750" fontAlgn="base">
              <a:buFont typeface="Arial" panose="020B0604020202020204" pitchFamily="34" charset="0"/>
              <a:buChar char="•"/>
            </a:pPr>
            <a:r>
              <a:rPr lang="en-US" sz="2400" dirty="0" smtClean="0">
                <a:solidFill>
                  <a:schemeClr val="bg1"/>
                </a:solidFill>
              </a:rPr>
              <a:t>Fundraising activities</a:t>
            </a:r>
          </a:p>
          <a:p>
            <a:pPr marL="285750" indent="-285750" fontAlgn="base">
              <a:buFont typeface="Arial" panose="020B0604020202020204" pitchFamily="34" charset="0"/>
              <a:buChar char="•"/>
            </a:pPr>
            <a:r>
              <a:rPr lang="en-US" sz="2400" dirty="0" smtClean="0">
                <a:solidFill>
                  <a:schemeClr val="bg1"/>
                </a:solidFill>
              </a:rPr>
              <a:t>Member </a:t>
            </a:r>
            <a:r>
              <a:rPr lang="en-US" sz="2400" dirty="0">
                <a:solidFill>
                  <a:schemeClr val="bg1"/>
                </a:solidFill>
              </a:rPr>
              <a:t>recruitment activities</a:t>
            </a:r>
          </a:p>
          <a:p>
            <a:pPr marL="285750" indent="-285750" fontAlgn="base">
              <a:buFont typeface="Arial" panose="020B0604020202020204" pitchFamily="34" charset="0"/>
              <a:buChar char="•"/>
            </a:pPr>
            <a:r>
              <a:rPr lang="en-US" sz="2400" dirty="0">
                <a:solidFill>
                  <a:schemeClr val="bg1"/>
                </a:solidFill>
              </a:rPr>
              <a:t>Incident and injury reporting</a:t>
            </a:r>
          </a:p>
          <a:p>
            <a:endParaRPr lang="en-US" sz="2400" dirty="0">
              <a:solidFill>
                <a:schemeClr val="bg1"/>
              </a:solidFill>
            </a:endParaRPr>
          </a:p>
        </p:txBody>
      </p:sp>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Organization Policy Points</a:t>
            </a:r>
            <a:endParaRPr lang="en-US" dirty="0"/>
          </a:p>
        </p:txBody>
      </p:sp>
      <p:sp>
        <p:nvSpPr>
          <p:cNvPr id="5" name="Text Placeholder 4"/>
          <p:cNvSpPr>
            <a:spLocks noGrp="1"/>
          </p:cNvSpPr>
          <p:nvPr>
            <p:ph type="body" sz="half" idx="2"/>
          </p:nvPr>
        </p:nvSpPr>
        <p:spPr/>
        <p:txBody>
          <a:bodyPr/>
          <a:lstStyle/>
          <a:p>
            <a:endParaRPr lang="en-US" dirty="0"/>
          </a:p>
        </p:txBody>
      </p:sp>
      <p:sp>
        <p:nvSpPr>
          <p:cNvPr id="6" name="Rectangle 5"/>
          <p:cNvSpPr/>
          <p:nvPr/>
        </p:nvSpPr>
        <p:spPr>
          <a:xfrm>
            <a:off x="304800" y="1412240"/>
            <a:ext cx="10759440" cy="3911600"/>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2205627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57200" y="1456035"/>
            <a:ext cx="11223624" cy="4836610"/>
          </a:xfrm>
        </p:spPr>
        <p:txBody>
          <a:bodyPr/>
          <a:lstStyle/>
          <a:p>
            <a:pPr fontAlgn="base"/>
            <a:r>
              <a:rPr lang="en-US" sz="2000" dirty="0" smtClean="0"/>
              <a:t>A clear application process is needed for student groups asking to use campus facilities.  Special attention should be given to events that have safety concerns, potential PR concerns and may draw a large audience.</a:t>
            </a:r>
          </a:p>
        </p:txBody>
      </p:sp>
      <p:sp>
        <p:nvSpPr>
          <p:cNvPr id="4" name="Title 3"/>
          <p:cNvSpPr>
            <a:spLocks noGrp="1"/>
          </p:cNvSpPr>
          <p:nvPr>
            <p:ph type="title"/>
          </p:nvPr>
        </p:nvSpPr>
        <p:spPr/>
        <p:txBody>
          <a:bodyPr/>
          <a:lstStyle/>
          <a:p>
            <a:r>
              <a:rPr lang="en-US" dirty="0" smtClean="0"/>
              <a:t>Facilities &amp; Events Concerns</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214126101"/>
              </p:ext>
            </p:extLst>
          </p:nvPr>
        </p:nvGraphicFramePr>
        <p:xfrm>
          <a:off x="1032310" y="2202426"/>
          <a:ext cx="10130555" cy="409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66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Advisors</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8" name="Diagram 7"/>
          <p:cNvGraphicFramePr/>
          <p:nvPr>
            <p:extLst>
              <p:ext uri="{D42A27DB-BD31-4B8C-83A1-F6EECF244321}">
                <p14:modId xmlns:p14="http://schemas.microsoft.com/office/powerpoint/2010/main" val="1894664233"/>
              </p:ext>
            </p:extLst>
          </p:nvPr>
        </p:nvGraphicFramePr>
        <p:xfrm>
          <a:off x="876353" y="1114536"/>
          <a:ext cx="9986056" cy="3835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12411" y="5361517"/>
            <a:ext cx="9313939" cy="615553"/>
          </a:xfrm>
          <a:prstGeom prst="rect">
            <a:avLst/>
          </a:prstGeom>
          <a:noFill/>
        </p:spPr>
        <p:txBody>
          <a:bodyPr wrap="square" lIns="0" tIns="0" rIns="0" bIns="0" rtlCol="0">
            <a:spAutoFit/>
          </a:bodyPr>
          <a:lstStyle/>
          <a:p>
            <a:pPr algn="ctr"/>
            <a:r>
              <a:rPr lang="en-US" sz="2000" b="1" dirty="0" smtClean="0">
                <a:solidFill>
                  <a:schemeClr val="tx2"/>
                </a:solidFill>
              </a:rPr>
              <a:t>Advisors provide guidance, ensures rules are followed while allowing students to guide and take ownership</a:t>
            </a:r>
            <a:r>
              <a:rPr lang="en-US" b="1" dirty="0" smtClean="0">
                <a:solidFill>
                  <a:schemeClr val="tx2"/>
                </a:solidFill>
              </a:rPr>
              <a:t>.</a:t>
            </a:r>
            <a:endParaRPr lang="en-US" b="1" dirty="0">
              <a:solidFill>
                <a:schemeClr val="tx2"/>
              </a:solidFill>
            </a:endParaRPr>
          </a:p>
        </p:txBody>
      </p:sp>
    </p:spTree>
    <p:extLst>
      <p:ext uri="{BB962C8B-B14F-4D97-AF65-F5344CB8AC3E}">
        <p14:creationId xmlns:p14="http://schemas.microsoft.com/office/powerpoint/2010/main" val="34286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11877" y="1408105"/>
            <a:ext cx="5597523" cy="4569907"/>
          </a:xfrm>
          <a:prstGeom prst="rect">
            <a:avLst/>
          </a:prstGeom>
          <a:solidFill>
            <a:schemeClr val="bg2"/>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9" name="Rectangle 8"/>
          <p:cNvSpPr/>
          <p:nvPr/>
        </p:nvSpPr>
        <p:spPr>
          <a:xfrm>
            <a:off x="485776" y="1408106"/>
            <a:ext cx="5597523" cy="4569907"/>
          </a:xfrm>
          <a:prstGeom prst="rect">
            <a:avLst/>
          </a:prstGeom>
          <a:solidFill>
            <a:schemeClr val="bg2"/>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6440130" y="1565418"/>
            <a:ext cx="5024284" cy="4324105"/>
          </a:xfrm>
        </p:spPr>
        <p:txBody>
          <a:bodyPr/>
          <a:lstStyle/>
          <a:p>
            <a:pPr fontAlgn="base"/>
            <a:r>
              <a:rPr lang="en-US" dirty="0" smtClean="0">
                <a:solidFill>
                  <a:schemeClr val="bg1"/>
                </a:solidFill>
              </a:rPr>
              <a:t>Policy Components:</a:t>
            </a:r>
            <a:endParaRPr lang="en-US" dirty="0">
              <a:solidFill>
                <a:schemeClr val="bg1"/>
              </a:solidFill>
            </a:endParaRPr>
          </a:p>
          <a:p>
            <a:pPr marL="285750" indent="-285750" fontAlgn="base">
              <a:buFont typeface="Arial" panose="020B0604020202020204" pitchFamily="34" charset="0"/>
              <a:buChar char="•"/>
            </a:pPr>
            <a:r>
              <a:rPr lang="en-US" dirty="0">
                <a:solidFill>
                  <a:schemeClr val="bg1"/>
                </a:solidFill>
              </a:rPr>
              <a:t>A </a:t>
            </a:r>
            <a:r>
              <a:rPr lang="en-US" dirty="0" smtClean="0">
                <a:solidFill>
                  <a:schemeClr val="bg1"/>
                </a:solidFill>
              </a:rPr>
              <a:t>clear statement </a:t>
            </a:r>
            <a:r>
              <a:rPr lang="en-US" dirty="0">
                <a:solidFill>
                  <a:schemeClr val="bg1"/>
                </a:solidFill>
              </a:rPr>
              <a:t>prohibiting </a:t>
            </a:r>
            <a:r>
              <a:rPr lang="en-US" dirty="0" smtClean="0">
                <a:solidFill>
                  <a:schemeClr val="bg1"/>
                </a:solidFill>
              </a:rPr>
              <a:t>hazing in any manner</a:t>
            </a:r>
            <a:endParaRPr lang="en-US" dirty="0">
              <a:solidFill>
                <a:schemeClr val="bg1"/>
              </a:solidFill>
            </a:endParaRPr>
          </a:p>
          <a:p>
            <a:pPr marL="285750" indent="-285750" fontAlgn="base">
              <a:buFont typeface="Arial" panose="020B0604020202020204" pitchFamily="34" charset="0"/>
              <a:buChar char="•"/>
            </a:pPr>
            <a:r>
              <a:rPr lang="en-US" dirty="0" smtClean="0">
                <a:solidFill>
                  <a:schemeClr val="bg1"/>
                </a:solidFill>
              </a:rPr>
              <a:t>Hazing definition</a:t>
            </a:r>
          </a:p>
          <a:p>
            <a:pPr marL="285750" indent="-285750" fontAlgn="base">
              <a:buFont typeface="Arial" panose="020B0604020202020204" pitchFamily="34" charset="0"/>
              <a:buChar char="•"/>
            </a:pPr>
            <a:r>
              <a:rPr lang="en-US" dirty="0" smtClean="0">
                <a:solidFill>
                  <a:schemeClr val="bg1"/>
                </a:solidFill>
              </a:rPr>
              <a:t>Examples of hazing, from the extreme to the mundane</a:t>
            </a:r>
            <a:endParaRPr lang="en-US" dirty="0">
              <a:solidFill>
                <a:schemeClr val="bg1"/>
              </a:solidFill>
            </a:endParaRPr>
          </a:p>
          <a:p>
            <a:pPr marL="285750" indent="-285750" fontAlgn="base">
              <a:buFont typeface="Arial" panose="020B0604020202020204" pitchFamily="34" charset="0"/>
              <a:buChar char="•"/>
            </a:pPr>
            <a:r>
              <a:rPr lang="en-US" dirty="0">
                <a:solidFill>
                  <a:schemeClr val="bg1"/>
                </a:solidFill>
              </a:rPr>
              <a:t>H</a:t>
            </a:r>
            <a:r>
              <a:rPr lang="en-US" dirty="0" smtClean="0">
                <a:solidFill>
                  <a:schemeClr val="bg1"/>
                </a:solidFill>
              </a:rPr>
              <a:t>ow </a:t>
            </a:r>
            <a:r>
              <a:rPr lang="en-US" dirty="0">
                <a:solidFill>
                  <a:schemeClr val="bg1"/>
                </a:solidFill>
              </a:rPr>
              <a:t>to report hazing</a:t>
            </a:r>
          </a:p>
          <a:p>
            <a:pPr marL="285750" indent="-285750" fontAlgn="base">
              <a:buFont typeface="Arial" panose="020B0604020202020204" pitchFamily="34" charset="0"/>
              <a:buChar char="•"/>
            </a:pPr>
            <a:r>
              <a:rPr lang="en-US" dirty="0" smtClean="0">
                <a:solidFill>
                  <a:schemeClr val="bg1"/>
                </a:solidFill>
              </a:rPr>
              <a:t>Procedures on how the institutional will respond </a:t>
            </a:r>
            <a:r>
              <a:rPr lang="en-US" dirty="0">
                <a:solidFill>
                  <a:schemeClr val="bg1"/>
                </a:solidFill>
              </a:rPr>
              <a:t>to </a:t>
            </a:r>
            <a:r>
              <a:rPr lang="en-US" dirty="0" smtClean="0">
                <a:solidFill>
                  <a:schemeClr val="bg1"/>
                </a:solidFill>
              </a:rPr>
              <a:t>hazing reports</a:t>
            </a:r>
            <a:endParaRPr lang="en-US" dirty="0">
              <a:solidFill>
                <a:schemeClr val="bg1"/>
              </a:solidFill>
            </a:endParaRPr>
          </a:p>
          <a:p>
            <a:pPr marL="285750" indent="-285750" fontAlgn="base">
              <a:buFont typeface="Arial" panose="020B0604020202020204" pitchFamily="34" charset="0"/>
              <a:buChar char="•"/>
            </a:pPr>
            <a:r>
              <a:rPr lang="en-US" dirty="0" smtClean="0">
                <a:solidFill>
                  <a:schemeClr val="bg1"/>
                </a:solidFill>
              </a:rPr>
              <a:t>Disciplinary actions/sanctions </a:t>
            </a:r>
            <a:r>
              <a:rPr lang="en-US" dirty="0">
                <a:solidFill>
                  <a:schemeClr val="bg1"/>
                </a:solidFill>
              </a:rPr>
              <a:t>for </a:t>
            </a:r>
            <a:r>
              <a:rPr lang="en-US" dirty="0" smtClean="0">
                <a:solidFill>
                  <a:schemeClr val="bg1"/>
                </a:solidFill>
              </a:rPr>
              <a:t>violations</a:t>
            </a:r>
            <a:endParaRPr lang="en-US" dirty="0">
              <a:solidFill>
                <a:schemeClr val="bg1"/>
              </a:solidFill>
            </a:endParaRPr>
          </a:p>
        </p:txBody>
      </p:sp>
      <p:sp>
        <p:nvSpPr>
          <p:cNvPr id="4" name="Title 3"/>
          <p:cNvSpPr>
            <a:spLocks noGrp="1"/>
          </p:cNvSpPr>
          <p:nvPr>
            <p:ph type="title"/>
          </p:nvPr>
        </p:nvSpPr>
        <p:spPr/>
        <p:txBody>
          <a:bodyPr/>
          <a:lstStyle/>
          <a:p>
            <a:r>
              <a:rPr lang="en-US" dirty="0" smtClean="0"/>
              <a:t>Hazing</a:t>
            </a:r>
            <a:endParaRPr lang="en-US" dirty="0"/>
          </a:p>
        </p:txBody>
      </p:sp>
      <p:sp>
        <p:nvSpPr>
          <p:cNvPr id="5" name="Text Placeholder 4"/>
          <p:cNvSpPr>
            <a:spLocks noGrp="1"/>
          </p:cNvSpPr>
          <p:nvPr>
            <p:ph type="body" sz="half" idx="2"/>
          </p:nvPr>
        </p:nvSpPr>
        <p:spPr/>
        <p:txBody>
          <a:bodyPr/>
          <a:lstStyle/>
          <a:p>
            <a:endParaRPr lang="en-US" dirty="0"/>
          </a:p>
        </p:txBody>
      </p:sp>
      <p:sp>
        <p:nvSpPr>
          <p:cNvPr id="8" name="TextBox 7"/>
          <p:cNvSpPr txBox="1"/>
          <p:nvPr/>
        </p:nvSpPr>
        <p:spPr>
          <a:xfrm>
            <a:off x="1179872" y="1838077"/>
            <a:ext cx="3912931" cy="923330"/>
          </a:xfrm>
          <a:prstGeom prst="rect">
            <a:avLst/>
          </a:prstGeom>
          <a:solidFill>
            <a:schemeClr val="bg2"/>
          </a:solidFill>
        </p:spPr>
        <p:txBody>
          <a:bodyPr wrap="none" lIns="0" tIns="0" rIns="0" bIns="0" rtlCol="0">
            <a:spAutoFit/>
          </a:bodyPr>
          <a:lstStyle/>
          <a:p>
            <a:pPr algn="l"/>
            <a:r>
              <a:rPr lang="en-US" sz="6000" dirty="0" smtClean="0">
                <a:solidFill>
                  <a:schemeClr val="bg1"/>
                </a:solidFill>
                <a:latin typeface="Californian FB" panose="0207040306080B030204" pitchFamily="18" charset="0"/>
              </a:rPr>
              <a:t>It’s the law…</a:t>
            </a:r>
            <a:endParaRPr lang="en-US" sz="6000" dirty="0">
              <a:solidFill>
                <a:schemeClr val="bg1"/>
              </a:solidFill>
              <a:latin typeface="Californian FB" panose="0207040306080B030204" pitchFamily="18" charset="0"/>
            </a:endParaRPr>
          </a:p>
        </p:txBody>
      </p:sp>
      <p:pic>
        <p:nvPicPr>
          <p:cNvPr id="11" name="Picture 10"/>
          <p:cNvPicPr>
            <a:picLocks noChangeAspect="1"/>
          </p:cNvPicPr>
          <p:nvPr/>
        </p:nvPicPr>
        <p:blipFill>
          <a:blip r:embed="rId3"/>
          <a:stretch>
            <a:fillRect/>
          </a:stretch>
        </p:blipFill>
        <p:spPr>
          <a:xfrm>
            <a:off x="831388" y="2926345"/>
            <a:ext cx="4906297" cy="2696681"/>
          </a:xfrm>
          <a:prstGeom prst="rect">
            <a:avLst/>
          </a:prstGeom>
        </p:spPr>
      </p:pic>
    </p:spTree>
    <p:extLst>
      <p:ext uri="{BB962C8B-B14F-4D97-AF65-F5344CB8AC3E}">
        <p14:creationId xmlns:p14="http://schemas.microsoft.com/office/powerpoint/2010/main" val="41057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57200" y="1610812"/>
            <a:ext cx="11223624" cy="4516692"/>
          </a:xfrm>
        </p:spPr>
        <p:txBody>
          <a:bodyPr/>
          <a:lstStyle/>
          <a:p>
            <a:pPr marL="285750" indent="-285750" fontAlgn="base">
              <a:buFont typeface="Arial" panose="020B0604020202020204" pitchFamily="34" charset="0"/>
              <a:buChar char="•"/>
            </a:pPr>
            <a:r>
              <a:rPr lang="en-US" sz="2400" dirty="0"/>
              <a:t>Greek </a:t>
            </a:r>
            <a:r>
              <a:rPr lang="en-US" sz="2400" dirty="0" smtClean="0"/>
              <a:t>organizations produce significantly </a:t>
            </a:r>
            <a:r>
              <a:rPr lang="en-US" sz="2800" dirty="0" smtClean="0">
                <a:solidFill>
                  <a:schemeClr val="accent1"/>
                </a:solidFill>
                <a:latin typeface="Arial Black" panose="020B0A04020102020204" pitchFamily="34" charset="0"/>
              </a:rPr>
              <a:t>more claims </a:t>
            </a:r>
            <a:r>
              <a:rPr lang="en-US" sz="2400" dirty="0" smtClean="0"/>
              <a:t>than other groups.</a:t>
            </a:r>
          </a:p>
          <a:p>
            <a:pPr marL="285750" indent="-285750" fontAlgn="base">
              <a:buFont typeface="Arial" panose="020B0604020202020204" pitchFamily="34" charset="0"/>
              <a:buChar char="•"/>
            </a:pPr>
            <a:r>
              <a:rPr lang="en-US" sz="2400" dirty="0" smtClean="0"/>
              <a:t>Claims are often more </a:t>
            </a:r>
            <a:r>
              <a:rPr lang="en-US" sz="2800" b="1" dirty="0" smtClean="0">
                <a:solidFill>
                  <a:schemeClr val="accent1"/>
                </a:solidFill>
                <a:latin typeface="Lucida Bright" panose="02040602050505020304" pitchFamily="18" charset="0"/>
              </a:rPr>
              <a:t>serious and severe</a:t>
            </a:r>
            <a:r>
              <a:rPr lang="en-US" sz="2800" dirty="0" smtClean="0"/>
              <a:t> </a:t>
            </a:r>
            <a:r>
              <a:rPr lang="en-US" sz="2400" dirty="0" smtClean="0"/>
              <a:t>and involve physical and sexual assaults, alcohol and hazing, including fatalities.</a:t>
            </a:r>
          </a:p>
          <a:p>
            <a:pPr marL="285750" indent="-285750" fontAlgn="base">
              <a:buFont typeface="Arial" panose="020B0604020202020204" pitchFamily="34" charset="0"/>
              <a:buChar char="•"/>
            </a:pPr>
            <a:r>
              <a:rPr lang="en-US" sz="2400" dirty="0" smtClean="0"/>
              <a:t>Awards and settlements are </a:t>
            </a:r>
            <a:r>
              <a:rPr lang="en-US" sz="3200" b="1" dirty="0" smtClean="0">
                <a:solidFill>
                  <a:schemeClr val="accent1"/>
                </a:solidFill>
                <a:latin typeface="MS PGothic" panose="020B0600070205080204" pitchFamily="34" charset="-128"/>
                <a:ea typeface="MS PGothic" panose="020B0600070205080204" pitchFamily="34" charset="-128"/>
              </a:rPr>
              <a:t>high value</a:t>
            </a:r>
            <a:r>
              <a:rPr lang="en-US" sz="2400" dirty="0" smtClean="0"/>
              <a:t>.</a:t>
            </a:r>
          </a:p>
          <a:p>
            <a:pPr marL="285750" indent="-285750" fontAlgn="base">
              <a:buFont typeface="Arial" panose="020B0604020202020204" pitchFamily="34" charset="0"/>
              <a:buChar char="•"/>
            </a:pPr>
            <a:r>
              <a:rPr lang="en-US" sz="2400" dirty="0" smtClean="0"/>
              <a:t>It can be </a:t>
            </a:r>
            <a:r>
              <a:rPr lang="en-US" sz="2400" dirty="0" smtClean="0">
                <a:solidFill>
                  <a:schemeClr val="accent1"/>
                </a:solidFill>
                <a:latin typeface="Wide Latin" panose="020A0A07050505020404" pitchFamily="18" charset="0"/>
              </a:rPr>
              <a:t>difficult to distance </a:t>
            </a:r>
            <a:r>
              <a:rPr lang="en-US" sz="2400" dirty="0" smtClean="0"/>
              <a:t>Greek organizations.</a:t>
            </a:r>
          </a:p>
          <a:p>
            <a:pPr marL="285750" indent="-285750" fontAlgn="base">
              <a:buFont typeface="Arial" panose="020B0604020202020204" pitchFamily="34" charset="0"/>
              <a:buChar char="•"/>
            </a:pPr>
            <a:r>
              <a:rPr lang="en-US" sz="2400" dirty="0" smtClean="0"/>
              <a:t>Institutions should have a </a:t>
            </a:r>
            <a:r>
              <a:rPr lang="en-US" sz="3000" b="1" dirty="0" smtClean="0">
                <a:solidFill>
                  <a:schemeClr val="accent1"/>
                </a:solidFill>
                <a:latin typeface="Lucida Bright" panose="02040602050505020304" pitchFamily="18" charset="0"/>
              </a:rPr>
              <a:t>policy</a:t>
            </a:r>
            <a:r>
              <a:rPr lang="en-US" sz="2400" dirty="0" smtClean="0"/>
              <a:t> on unsanctioned Greek organizations.</a:t>
            </a:r>
          </a:p>
          <a:p>
            <a:pPr fontAlgn="base"/>
            <a:endParaRPr lang="en-US" sz="2000" dirty="0" smtClean="0"/>
          </a:p>
        </p:txBody>
      </p:sp>
      <p:sp>
        <p:nvSpPr>
          <p:cNvPr id="4" name="Title 3"/>
          <p:cNvSpPr>
            <a:spLocks noGrp="1"/>
          </p:cNvSpPr>
          <p:nvPr>
            <p:ph type="title"/>
          </p:nvPr>
        </p:nvSpPr>
        <p:spPr/>
        <p:txBody>
          <a:bodyPr/>
          <a:lstStyle/>
          <a:p>
            <a:r>
              <a:rPr lang="en-US" dirty="0" smtClean="0"/>
              <a:t>Greek Concerns</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6262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Hazing in Greek Organizations</a:t>
            </a:r>
            <a:endParaRPr lang="en-US" dirty="0"/>
          </a:p>
        </p:txBody>
      </p:sp>
      <p:sp>
        <p:nvSpPr>
          <p:cNvPr id="5" name="Text Placeholder 4"/>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stretch>
            <a:fillRect/>
          </a:stretch>
        </p:blipFill>
        <p:spPr>
          <a:xfrm>
            <a:off x="4541682" y="1209810"/>
            <a:ext cx="7276443" cy="5178290"/>
          </a:xfrm>
          <a:prstGeom prst="rect">
            <a:avLst/>
          </a:prstGeom>
        </p:spPr>
      </p:pic>
      <p:sp>
        <p:nvSpPr>
          <p:cNvPr id="6" name="Rectangle 5"/>
          <p:cNvSpPr/>
          <p:nvPr/>
        </p:nvSpPr>
        <p:spPr>
          <a:xfrm>
            <a:off x="383458" y="2269020"/>
            <a:ext cx="3618271" cy="2862322"/>
          </a:xfrm>
          <a:prstGeom prst="rect">
            <a:avLst/>
          </a:prstGeom>
        </p:spPr>
        <p:txBody>
          <a:bodyPr wrap="square">
            <a:spAutoFit/>
          </a:bodyPr>
          <a:lstStyle/>
          <a:p>
            <a:pPr algn="ctr"/>
            <a:r>
              <a:rPr lang="en-US" sz="3600" b="1" dirty="0">
                <a:solidFill>
                  <a:srgbClr val="2A2A2A"/>
                </a:solidFill>
              </a:rPr>
              <a:t>Since 2000, there have been more than 50 hazing-related </a:t>
            </a:r>
            <a:r>
              <a:rPr lang="en-US" sz="3600" b="1" dirty="0" smtClean="0">
                <a:solidFill>
                  <a:srgbClr val="2A2A2A"/>
                </a:solidFill>
              </a:rPr>
              <a:t>deaths.</a:t>
            </a:r>
            <a:endParaRPr lang="en-US" sz="3600" b="1" dirty="0"/>
          </a:p>
        </p:txBody>
      </p:sp>
    </p:spTree>
    <p:extLst>
      <p:ext uri="{BB962C8B-B14F-4D97-AF65-F5344CB8AC3E}">
        <p14:creationId xmlns:p14="http://schemas.microsoft.com/office/powerpoint/2010/main" val="137268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a:xfrm>
            <a:off x="457200" y="330202"/>
            <a:ext cx="11252199" cy="495299"/>
          </a:xfrm>
        </p:spPr>
        <p:txBody>
          <a:bodyPr/>
          <a:lstStyle/>
          <a:p>
            <a:r>
              <a:rPr lang="en-US" dirty="0" smtClean="0"/>
              <a:t>Alcohol Questions to Ask</a:t>
            </a:r>
            <a:endParaRPr lang="en-US" dirty="0"/>
          </a:p>
        </p:txBody>
      </p:sp>
      <p:sp>
        <p:nvSpPr>
          <p:cNvPr id="5" name="Text Placeholder 4"/>
          <p:cNvSpPr>
            <a:spLocks noGrp="1"/>
          </p:cNvSpPr>
          <p:nvPr>
            <p:ph type="body" sz="half" idx="2"/>
          </p:nvPr>
        </p:nvSpPr>
        <p:spPr/>
        <p:txBody>
          <a:bodyPr/>
          <a:lstStyle/>
          <a:p>
            <a:endParaRPr lang="en-US" dirty="0"/>
          </a:p>
        </p:txBody>
      </p:sp>
      <p:sp>
        <p:nvSpPr>
          <p:cNvPr id="6" name="Content Placeholder 2"/>
          <p:cNvSpPr txBox="1">
            <a:spLocks/>
          </p:cNvSpPr>
          <p:nvPr/>
        </p:nvSpPr>
        <p:spPr>
          <a:xfrm>
            <a:off x="6210301" y="1424385"/>
            <a:ext cx="5499098" cy="473688"/>
          </a:xfrm>
          <a:prstGeom prst="rect">
            <a:avLst/>
          </a:prstGeom>
        </p:spPr>
        <p:txBody>
          <a:bodyPr vert="horz" lIns="0" tIns="0" rIns="0" bIns="0" rtlCol="0" anchor="t">
            <a:noAutofit/>
          </a:bodyPr>
          <a:lst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a:lstStyle>
          <a:p>
            <a:pPr fontAlgn="base"/>
            <a:endParaRPr lang="en-US" sz="2000" dirty="0" smtClean="0"/>
          </a:p>
        </p:txBody>
      </p:sp>
      <p:graphicFrame>
        <p:nvGraphicFramePr>
          <p:cNvPr id="12" name="Table 11"/>
          <p:cNvGraphicFramePr>
            <a:graphicFrameLocks noGrp="1"/>
          </p:cNvGraphicFramePr>
          <p:nvPr>
            <p:extLst>
              <p:ext uri="{D42A27DB-BD31-4B8C-83A1-F6EECF244321}">
                <p14:modId xmlns:p14="http://schemas.microsoft.com/office/powerpoint/2010/main" val="3752834150"/>
              </p:ext>
            </p:extLst>
          </p:nvPr>
        </p:nvGraphicFramePr>
        <p:xfrm>
          <a:off x="485776" y="1178995"/>
          <a:ext cx="11223624" cy="4892040"/>
        </p:xfrm>
        <a:graphic>
          <a:graphicData uri="http://schemas.openxmlformats.org/drawingml/2006/table">
            <a:tbl>
              <a:tblPr firstRow="1" bandRow="1">
                <a:tableStyleId>{5C22544A-7EE6-4342-B048-85BDC9FD1C3A}</a:tableStyleId>
              </a:tblPr>
              <a:tblGrid>
                <a:gridCol w="5611812">
                  <a:extLst>
                    <a:ext uri="{9D8B030D-6E8A-4147-A177-3AD203B41FA5}">
                      <a16:colId xmlns:a16="http://schemas.microsoft.com/office/drawing/2014/main" val="2032485058"/>
                    </a:ext>
                  </a:extLst>
                </a:gridCol>
                <a:gridCol w="5611812">
                  <a:extLst>
                    <a:ext uri="{9D8B030D-6E8A-4147-A177-3AD203B41FA5}">
                      <a16:colId xmlns:a16="http://schemas.microsoft.com/office/drawing/2014/main" val="93771749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rPr>
                        <a:t>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dirty="0" smtClean="0">
                          <a:solidFill>
                            <a:schemeClr val="tx1"/>
                          </a:solidFill>
                        </a:rPr>
                        <a:t>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16020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dirty="0" smtClean="0">
                          <a:solidFill>
                            <a:schemeClr val="tx1"/>
                          </a:solidFill>
                        </a:rPr>
                        <a:t>When is alcohol allowed at student events?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dirty="0" smtClean="0">
                          <a:solidFill>
                            <a:schemeClr val="tx1"/>
                          </a:solidFill>
                        </a:rPr>
                        <a:t>If sales are allowed, have limits and</a:t>
                      </a:r>
                      <a:r>
                        <a:rPr lang="en-US" sz="1900" b="0" baseline="0" dirty="0" smtClean="0">
                          <a:solidFill>
                            <a:schemeClr val="tx1"/>
                          </a:solidFill>
                        </a:rPr>
                        <a:t> controls</a:t>
                      </a:r>
                      <a:r>
                        <a:rPr lang="en-US" sz="1900" b="0" dirty="0" smtClean="0">
                          <a:solidFill>
                            <a:schemeClr val="tx1"/>
                          </a:solidFill>
                        </a:rPr>
                        <a:t>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615979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Is alcohol allowed at on-campus events?  How about off-campus student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On campus is better than off campus, with controls.  Consider prohibiting alcohol at off campus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001494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Can institution funds purchase alcohol?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Best not to use institution funds.  If allowed require group to be sponsored and have approval, supervision and monitoring at event.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107178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Is there an event manager and staff who work the event are employed by a third-party provider?  Do they have the required insurance, indemnification and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Third party provides some insulation.  Check insurance and indemnifications are in order.</a:t>
                      </a:r>
                    </a:p>
                    <a:p>
                      <a:endParaRPr lang="en-US"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354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Are controls in place to safely serve (bracelets, ban on alcohol, time serving, quantity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t>Controls limit risk at the event and provides better defense if there is an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1441050"/>
                  </a:ext>
                </a:extLst>
              </a:tr>
            </a:tbl>
          </a:graphicData>
        </a:graphic>
      </p:graphicFrame>
    </p:spTree>
    <p:extLst>
      <p:ext uri="{BB962C8B-B14F-4D97-AF65-F5344CB8AC3E}">
        <p14:creationId xmlns:p14="http://schemas.microsoft.com/office/powerpoint/2010/main" val="1281145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Driver Safety</a:t>
            </a:r>
            <a:endParaRPr lang="en-US" dirty="0"/>
          </a:p>
        </p:txBody>
      </p:sp>
      <p:sp>
        <p:nvSpPr>
          <p:cNvPr id="5" name="Text Placeholder 4"/>
          <p:cNvSpPr>
            <a:spLocks noGrp="1"/>
          </p:cNvSpPr>
          <p:nvPr>
            <p:ph type="body" sz="half" idx="2"/>
          </p:nvPr>
        </p:nvSpPr>
        <p:spPr>
          <a:xfrm>
            <a:off x="457200" y="806807"/>
            <a:ext cx="11223624" cy="318476"/>
          </a:xfrm>
        </p:spPr>
        <p:txBody>
          <a:bodyPr/>
          <a:lstStyle/>
          <a:p>
            <a:endParaRPr lang="en-US" dirty="0"/>
          </a:p>
        </p:txBody>
      </p:sp>
      <p:graphicFrame>
        <p:nvGraphicFramePr>
          <p:cNvPr id="6" name="Diagram 5"/>
          <p:cNvGraphicFramePr/>
          <p:nvPr>
            <p:extLst>
              <p:ext uri="{D42A27DB-BD31-4B8C-83A1-F6EECF244321}">
                <p14:modId xmlns:p14="http://schemas.microsoft.com/office/powerpoint/2010/main" val="2737142382"/>
              </p:ext>
            </p:extLst>
          </p:nvPr>
        </p:nvGraphicFramePr>
        <p:xfrm>
          <a:off x="789120" y="1225752"/>
          <a:ext cx="10559783" cy="506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36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85776" y="1376408"/>
            <a:ext cx="10966312" cy="2004071"/>
          </a:xfrm>
        </p:spPr>
        <p:txBody>
          <a:bodyPr/>
          <a:lstStyle/>
          <a:p>
            <a:pPr marL="285750" lvl="0" indent="-285750">
              <a:buFont typeface="Arial" panose="020B0604020202020204" pitchFamily="34" charset="0"/>
              <a:buChar char="•"/>
            </a:pPr>
            <a:r>
              <a:rPr lang="en-US" sz="2000" dirty="0" smtClean="0"/>
              <a:t>Complete a risk assessment and actions to reduce/respond to those risks for every trip.</a:t>
            </a:r>
          </a:p>
          <a:p>
            <a:pPr marL="285750" indent="-285750">
              <a:buFont typeface="Arial" panose="020B0604020202020204" pitchFamily="34" charset="0"/>
              <a:buChar char="•"/>
            </a:pPr>
            <a:r>
              <a:rPr lang="en-US" sz="2000" dirty="0"/>
              <a:t>Briefing on the risks of each </a:t>
            </a:r>
            <a:r>
              <a:rPr lang="en-US" sz="2000" dirty="0" smtClean="0"/>
              <a:t>trip.</a:t>
            </a:r>
            <a:endParaRPr lang="en-US" sz="2000" dirty="0"/>
          </a:p>
          <a:p>
            <a:pPr marL="285750" indent="-285750">
              <a:buFont typeface="Arial" panose="020B0604020202020204" pitchFamily="34" charset="0"/>
              <a:buChar char="•"/>
            </a:pPr>
            <a:r>
              <a:rPr lang="en-US" sz="2000" dirty="0"/>
              <a:t>Assumption of risk forms signed for each trip</a:t>
            </a:r>
            <a:r>
              <a:rPr lang="en-US" sz="2000" dirty="0" smtClean="0"/>
              <a:t>.</a:t>
            </a:r>
          </a:p>
          <a:p>
            <a:pPr marL="285750" lvl="0" indent="-285750">
              <a:buFont typeface="Arial" panose="020B0604020202020204" pitchFamily="34" charset="0"/>
              <a:buChar char="•"/>
            </a:pPr>
            <a:r>
              <a:rPr lang="en-US" sz="2000" dirty="0" smtClean="0"/>
              <a:t>Defined </a:t>
            </a:r>
            <a:r>
              <a:rPr lang="en-US" sz="2000" dirty="0"/>
              <a:t>leader </a:t>
            </a:r>
            <a:r>
              <a:rPr lang="en-US" sz="2000" dirty="0" smtClean="0"/>
              <a:t>responsibilities</a:t>
            </a:r>
            <a:r>
              <a:rPr lang="en-US" dirty="0" smtClean="0"/>
              <a:t>.</a:t>
            </a:r>
            <a:endParaRPr lang="en-US" dirty="0"/>
          </a:p>
        </p:txBody>
      </p:sp>
      <p:sp>
        <p:nvSpPr>
          <p:cNvPr id="4" name="Title 3"/>
          <p:cNvSpPr>
            <a:spLocks noGrp="1"/>
          </p:cNvSpPr>
          <p:nvPr>
            <p:ph type="title"/>
          </p:nvPr>
        </p:nvSpPr>
        <p:spPr>
          <a:xfrm>
            <a:off x="457200" y="300649"/>
            <a:ext cx="11252199" cy="495299"/>
          </a:xfrm>
        </p:spPr>
        <p:txBody>
          <a:bodyPr/>
          <a:lstStyle/>
          <a:p>
            <a:r>
              <a:rPr lang="en-US" dirty="0" smtClean="0"/>
              <a:t>Outdoor Clubs</a:t>
            </a:r>
            <a:endParaRPr lang="en-US" dirty="0"/>
          </a:p>
        </p:txBody>
      </p:sp>
      <p:sp>
        <p:nvSpPr>
          <p:cNvPr id="5" name="Text Placeholder 4"/>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574" y="2181513"/>
            <a:ext cx="4524514" cy="3017851"/>
          </a:xfrm>
          <a:prstGeom prst="rect">
            <a:avLst/>
          </a:prstGeom>
          <a:ln w="12700">
            <a:solidFill>
              <a:schemeClr val="tx1"/>
            </a:solidFill>
          </a:ln>
        </p:spPr>
      </p:pic>
      <p:sp>
        <p:nvSpPr>
          <p:cNvPr id="7" name="Content Placeholder 2"/>
          <p:cNvSpPr txBox="1">
            <a:spLocks/>
          </p:cNvSpPr>
          <p:nvPr/>
        </p:nvSpPr>
        <p:spPr>
          <a:xfrm>
            <a:off x="485776" y="3550945"/>
            <a:ext cx="6302650" cy="1444763"/>
          </a:xfrm>
          <a:prstGeom prst="rect">
            <a:avLst/>
          </a:prstGeom>
        </p:spPr>
        <p:txBody>
          <a:bodyPr vert="horz" lIns="0" tIns="0" rIns="0" bIns="0" rtlCol="0" anchor="t">
            <a:noAutofit/>
          </a:bodyPr>
          <a:lst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Procedures in place for sign up, pre-trip, trip and post-trip procedures</a:t>
            </a:r>
          </a:p>
          <a:p>
            <a:pPr marL="285750" indent="-285750">
              <a:buFont typeface="Arial" panose="020B0604020202020204" pitchFamily="34" charset="0"/>
              <a:buChar char="•"/>
            </a:pPr>
            <a:r>
              <a:rPr lang="en-US" sz="2000" dirty="0" smtClean="0"/>
              <a:t>Training – leadership, wilderness first aid, food safety, equipment, wilderness safety, inclement weather, emergency response, hygiene, vehicle safety and incident reporting.</a:t>
            </a:r>
          </a:p>
          <a:p>
            <a:endParaRPr lang="en-US" dirty="0"/>
          </a:p>
        </p:txBody>
      </p:sp>
    </p:spTree>
    <p:extLst>
      <p:ext uri="{BB962C8B-B14F-4D97-AF65-F5344CB8AC3E}">
        <p14:creationId xmlns:p14="http://schemas.microsoft.com/office/powerpoint/2010/main" val="148226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4" y="535470"/>
            <a:ext cx="3811383" cy="2856800"/>
          </a:xfrm>
          <a:prstGeom prst="rect">
            <a:avLst/>
          </a:prstGeom>
          <a:ln w="12700">
            <a:solidFill>
              <a:schemeClr val="tx1"/>
            </a:solidFill>
          </a:ln>
        </p:spPr>
      </p:pic>
      <p:sp>
        <p:nvSpPr>
          <p:cNvPr id="11" name="AutoShape 8" descr="File:Flohspiel hg.jp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62" y="2821887"/>
            <a:ext cx="4388457" cy="2921668"/>
          </a:xfrm>
          <a:prstGeom prst="rect">
            <a:avLst/>
          </a:prstGeom>
          <a:ln w="1270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160" y="1301845"/>
            <a:ext cx="3870349" cy="2622764"/>
          </a:xfrm>
          <a:prstGeom prst="rect">
            <a:avLst/>
          </a:prstGeom>
          <a:ln w="12700">
            <a:solidFill>
              <a:schemeClr val="tx1"/>
            </a:solidFill>
          </a:ln>
        </p:spPr>
      </p:pic>
      <p:pic>
        <p:nvPicPr>
          <p:cNvPr id="138250" name="Picture 10" descr="Ten days of live-action roleplaying | MIT Admiss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444" y="3654722"/>
            <a:ext cx="4174798" cy="235128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543" y="498423"/>
            <a:ext cx="3648931" cy="2428198"/>
          </a:xfrm>
          <a:prstGeom prst="rect">
            <a:avLst/>
          </a:prstGeom>
          <a:ln w="12700">
            <a:solidFill>
              <a:schemeClr val="tx1"/>
            </a:solidFill>
          </a:ln>
        </p:spPr>
      </p:pic>
      <p:pic>
        <p:nvPicPr>
          <p:cNvPr id="138246" name="Picture 6" descr="MTU Concrete Cano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5834" y="1972422"/>
            <a:ext cx="4016089" cy="30103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graphicFrame>
        <p:nvGraphicFramePr>
          <p:cNvPr id="15" name="Content Placeholder 14"/>
          <p:cNvGraphicFramePr>
            <a:graphicFrameLocks noGrp="1"/>
          </p:cNvGraphicFramePr>
          <p:nvPr>
            <p:ph sz="quarter" idx="11"/>
            <p:extLst>
              <p:ext uri="{D42A27DB-BD31-4B8C-83A1-F6EECF244321}">
                <p14:modId xmlns:p14="http://schemas.microsoft.com/office/powerpoint/2010/main" val="1707849079"/>
              </p:ext>
            </p:extLst>
          </p:nvPr>
        </p:nvGraphicFramePr>
        <p:xfrm>
          <a:off x="458590" y="1692812"/>
          <a:ext cx="11603349" cy="4516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Intramural Activities</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251132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4" y="105924"/>
            <a:ext cx="11522513" cy="5968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593154" y="507325"/>
            <a:ext cx="4999980" cy="5492699"/>
          </a:xfrm>
        </p:spPr>
        <p:txBody>
          <a:bodyPr/>
          <a:lstStyle/>
          <a:p>
            <a:pPr algn="ctr"/>
            <a:r>
              <a:rPr lang="en-US" sz="3000" dirty="0" smtClean="0">
                <a:solidFill>
                  <a:schemeClr val="bg1"/>
                </a:solidFill>
                <a:latin typeface="MV Boli" panose="02000500030200090000" pitchFamily="2" charset="0"/>
                <a:cs typeface="MV Boli" panose="02000500030200090000" pitchFamily="2" charset="0"/>
              </a:rPr>
              <a:t>NEXT STEPS</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Spread the word</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Determine </a:t>
            </a:r>
            <a:r>
              <a:rPr lang="en-US" sz="2400" dirty="0">
                <a:solidFill>
                  <a:schemeClr val="bg1"/>
                </a:solidFill>
                <a:latin typeface="MV Boli" panose="02000500030200090000" pitchFamily="2" charset="0"/>
                <a:cs typeface="MV Boli" panose="02000500030200090000" pitchFamily="2" charset="0"/>
              </a:rPr>
              <a:t>areas of </a:t>
            </a:r>
            <a:r>
              <a:rPr lang="en-US" sz="2400" dirty="0" smtClean="0">
                <a:solidFill>
                  <a:schemeClr val="bg1"/>
                </a:solidFill>
                <a:latin typeface="MV Boli" panose="02000500030200090000" pitchFamily="2" charset="0"/>
                <a:cs typeface="MV Boli" panose="02000500030200090000" pitchFamily="2" charset="0"/>
              </a:rPr>
              <a:t>concern</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Review policies and controls</a:t>
            </a:r>
          </a:p>
          <a:p>
            <a:pPr marL="457200" indent="-457200">
              <a:buFont typeface="+mj-lt"/>
              <a:buAutoNum type="arabicPeriod"/>
            </a:pPr>
            <a:r>
              <a:rPr lang="en-US" sz="2400" dirty="0" smtClean="0">
                <a:solidFill>
                  <a:schemeClr val="bg1"/>
                </a:solidFill>
                <a:latin typeface="MV Boli" panose="02000500030200090000" pitchFamily="2" charset="0"/>
                <a:cs typeface="MV Boli" panose="02000500030200090000" pitchFamily="2" charset="0"/>
              </a:rPr>
              <a:t>Make no assumptions!  Just because it’s a long-standing tradition doesn’t mean it’s safe</a:t>
            </a:r>
          </a:p>
          <a:p>
            <a:pPr marL="457200" indent="-457200">
              <a:buFont typeface="+mj-lt"/>
              <a:buAutoNum type="arabicPeriod"/>
            </a:pPr>
            <a:endParaRPr lang="en-US" sz="2400" dirty="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a:solidFill>
                <a:schemeClr val="bg1"/>
              </a:solidFill>
              <a:latin typeface="MV Boli" panose="02000500030200090000" pitchFamily="2" charset="0"/>
              <a:cs typeface="MV Boli" panose="02000500030200090000" pitchFamily="2" charset="0"/>
            </a:endParaRPr>
          </a:p>
          <a:p>
            <a:endParaRPr lang="en-US" sz="1400" dirty="0">
              <a:solidFill>
                <a:schemeClr val="accent1"/>
              </a:solidFill>
            </a:endParaRPr>
          </a:p>
          <a:p>
            <a:endParaRPr lang="en-US" sz="1400" dirty="0" smtClean="0">
              <a:solidFill>
                <a:schemeClr val="bg1"/>
              </a:solidFill>
            </a:endParaRPr>
          </a:p>
        </p:txBody>
      </p:sp>
      <p:sp>
        <p:nvSpPr>
          <p:cNvPr id="6" name="Rectangle 5"/>
          <p:cNvSpPr/>
          <p:nvPr/>
        </p:nvSpPr>
        <p:spPr>
          <a:xfrm>
            <a:off x="478631" y="1472834"/>
            <a:ext cx="11237913" cy="4593952"/>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8" name="Rectangle 7"/>
          <p:cNvSpPr/>
          <p:nvPr/>
        </p:nvSpPr>
        <p:spPr>
          <a:xfrm>
            <a:off x="336331" y="1228779"/>
            <a:ext cx="11603421" cy="5035387"/>
          </a:xfrm>
          <a:prstGeom prst="rect">
            <a:avLst/>
          </a:prstGeom>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887" y="1282929"/>
            <a:ext cx="5650920" cy="3531825"/>
          </a:xfrm>
          <a:prstGeom prst="rect">
            <a:avLst/>
          </a:prstGeom>
          <a:ln w="28575">
            <a:solidFill>
              <a:schemeClr val="lt1">
                <a:hueOff val="0"/>
                <a:satOff val="0"/>
                <a:lumOff val="0"/>
              </a:schemeClr>
            </a:solidFill>
          </a:ln>
        </p:spPr>
      </p:pic>
      <p:sp>
        <p:nvSpPr>
          <p:cNvPr id="5" name="TextBox 4"/>
          <p:cNvSpPr txBox="1"/>
          <p:nvPr/>
        </p:nvSpPr>
        <p:spPr>
          <a:xfrm>
            <a:off x="10818657" y="4868904"/>
            <a:ext cx="628377" cy="276999"/>
          </a:xfrm>
          <a:prstGeom prst="rect">
            <a:avLst/>
          </a:prstGeom>
          <a:noFill/>
        </p:spPr>
        <p:txBody>
          <a:bodyPr wrap="none" lIns="0" tIns="0" rIns="0" bIns="0" rtlCol="0">
            <a:spAutoFit/>
          </a:bodyPr>
          <a:lstStyle/>
          <a:p>
            <a:pPr algn="l"/>
            <a:r>
              <a:rPr lang="en-US" dirty="0" smtClean="0">
                <a:solidFill>
                  <a:schemeClr val="bg1"/>
                </a:solidFill>
              </a:rPr>
              <a:t>ESPN</a:t>
            </a:r>
            <a:endParaRPr lang="en-US" dirty="0">
              <a:solidFill>
                <a:schemeClr val="bg1"/>
              </a:solidFill>
            </a:endParaRPr>
          </a:p>
        </p:txBody>
      </p:sp>
    </p:spTree>
    <p:extLst>
      <p:ext uri="{BB962C8B-B14F-4D97-AF65-F5344CB8AC3E}">
        <p14:creationId xmlns:p14="http://schemas.microsoft.com/office/powerpoint/2010/main" val="25120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5776" y="1020276"/>
            <a:ext cx="11223624" cy="5419025"/>
          </a:xfrm>
        </p:spPr>
        <p:txBody>
          <a:bodyPr/>
          <a:lstStyle/>
          <a:p>
            <a:r>
              <a:rPr lang="en-US" sz="1600" dirty="0" smtClean="0"/>
              <a:t>Ben Kesslen, If </a:t>
            </a:r>
            <a:r>
              <a:rPr lang="en-US" sz="1600" dirty="0"/>
              <a:t>s</a:t>
            </a:r>
            <a:r>
              <a:rPr lang="en-US" sz="1600" dirty="0" smtClean="0"/>
              <a:t>tudent deaths won’t stop fraternity hazing, what will?, NBC News, </a:t>
            </a:r>
            <a:r>
              <a:rPr lang="en-US" sz="1600" dirty="0">
                <a:hlinkClick r:id="rId2"/>
              </a:rPr>
              <a:t>If student deaths won't stop fraternity hazing, what will? (nbcnews.com</a:t>
            </a:r>
            <a:r>
              <a:rPr lang="en-US" sz="1600" dirty="0" smtClean="0">
                <a:hlinkClick r:id="rId2"/>
              </a:rPr>
              <a:t>)</a:t>
            </a:r>
            <a:r>
              <a:rPr lang="en-US" sz="1600" dirty="0" smtClean="0"/>
              <a:t>, March 12, 2021</a:t>
            </a:r>
            <a:endParaRPr lang="en-US" sz="1600" dirty="0"/>
          </a:p>
          <a:p>
            <a:r>
              <a:rPr lang="en-US" sz="1600" dirty="0" smtClean="0"/>
              <a:t>Hazing </a:t>
            </a:r>
            <a:r>
              <a:rPr lang="en-US" sz="1600" dirty="0"/>
              <a:t>Prohibited Law, Section 750.411t, Michigan Legislature, Michigan Compiled </a:t>
            </a:r>
            <a:r>
              <a:rPr lang="en-US" sz="1600" dirty="0" smtClean="0"/>
              <a:t>Laws </a:t>
            </a:r>
            <a:r>
              <a:rPr lang="en-US" sz="1600" dirty="0"/>
              <a:t>Complete Through PA 149 of 2023, </a:t>
            </a:r>
            <a:r>
              <a:rPr lang="en-US" sz="1600" dirty="0">
                <a:hlinkClick r:id="rId3"/>
              </a:rPr>
              <a:t>Michigan Legislature - Section 750.411t</a:t>
            </a:r>
            <a:endParaRPr lang="en-US" sz="1600" dirty="0"/>
          </a:p>
          <a:p>
            <a:r>
              <a:rPr lang="en-US" sz="1600" dirty="0" smtClean="0"/>
              <a:t>Hazing </a:t>
            </a:r>
            <a:r>
              <a:rPr lang="en-US" sz="1600" dirty="0"/>
              <a:t>Research, College of Education and Human Development, The University of Maine, </a:t>
            </a:r>
            <a:r>
              <a:rPr lang="en-US" sz="1600" dirty="0">
                <a:hlinkClick r:id="rId4"/>
              </a:rPr>
              <a:t>Hazing - College of Education and Human Development - University of Maine (umaine.edu)</a:t>
            </a:r>
            <a:endParaRPr lang="en-US" sz="1600" dirty="0"/>
          </a:p>
          <a:p>
            <a:r>
              <a:rPr lang="en-US" sz="1600" dirty="0" smtClean="0"/>
              <a:t>Marsh </a:t>
            </a:r>
            <a:r>
              <a:rPr lang="en-US" sz="1600" dirty="0"/>
              <a:t>Serious Events in</a:t>
            </a:r>
            <a:r>
              <a:rPr lang="en-US" sz="1600" b="1" dirty="0"/>
              <a:t> </a:t>
            </a:r>
            <a:r>
              <a:rPr lang="en-US" sz="1600" dirty="0"/>
              <a:t>Higher Education </a:t>
            </a:r>
            <a:r>
              <a:rPr lang="en-US" sz="1600" dirty="0" smtClean="0"/>
              <a:t>Report, 2022</a:t>
            </a:r>
          </a:p>
          <a:p>
            <a:r>
              <a:rPr lang="en-US" sz="1600" dirty="0"/>
              <a:t>Stop Hazing, Hazing Prevention Resources, </a:t>
            </a:r>
            <a:r>
              <a:rPr lang="en-US" sz="1600" dirty="0">
                <a:hlinkClick r:id="rId5"/>
              </a:rPr>
              <a:t>Hazing Statistics, Data and Facts | StopHazing | Hazing Prevention </a:t>
            </a:r>
            <a:r>
              <a:rPr lang="en-US" sz="1600" dirty="0" smtClean="0">
                <a:hlinkClick r:id="rId5"/>
              </a:rPr>
              <a:t>Resource</a:t>
            </a:r>
            <a:endParaRPr lang="en-US" sz="1600" dirty="0" smtClean="0"/>
          </a:p>
          <a:p>
            <a:r>
              <a:rPr lang="en-US" sz="1600" dirty="0"/>
              <a:t>United Educators Large Loss </a:t>
            </a:r>
            <a:r>
              <a:rPr lang="en-US" sz="1600" dirty="0" smtClean="0"/>
              <a:t>Report, United Educators, 2023, </a:t>
            </a:r>
            <a:r>
              <a:rPr lang="en-US" sz="1600" dirty="0">
                <a:hlinkClick r:id="rId6"/>
              </a:rPr>
              <a:t>2023 Large Loss Report (ue.org</a:t>
            </a:r>
            <a:r>
              <a:rPr lang="en-US" sz="1600" dirty="0" smtClean="0">
                <a:hlinkClick r:id="rId6"/>
              </a:rPr>
              <a:t>)</a:t>
            </a:r>
            <a:r>
              <a:rPr lang="en-US" sz="1600" dirty="0" smtClean="0"/>
              <a:t>.</a:t>
            </a:r>
          </a:p>
          <a:p>
            <a:r>
              <a:rPr lang="en-US" sz="1600" dirty="0" smtClean="0"/>
              <a:t>United Educators, Recognizing </a:t>
            </a:r>
            <a:r>
              <a:rPr lang="en-US" sz="1600" dirty="0"/>
              <a:t>Student </a:t>
            </a:r>
            <a:r>
              <a:rPr lang="en-US" sz="1600" dirty="0" smtClean="0"/>
              <a:t>Organizations: A </a:t>
            </a:r>
            <a:r>
              <a:rPr lang="en-US" sz="1600" dirty="0"/>
              <a:t>Guide for Higher </a:t>
            </a:r>
            <a:r>
              <a:rPr lang="en-US" sz="1600" dirty="0" smtClean="0"/>
              <a:t>Education, March 2022,  </a:t>
            </a:r>
            <a:r>
              <a:rPr lang="en-US" sz="1600" dirty="0">
                <a:hlinkClick r:id="rId7"/>
              </a:rPr>
              <a:t>Checklist: Recognizing Student Organizations | United Educators (ue.org</a:t>
            </a:r>
            <a:r>
              <a:rPr lang="en-US" sz="1600" dirty="0" smtClean="0">
                <a:hlinkClick r:id="rId7"/>
              </a:rPr>
              <a:t>)</a:t>
            </a:r>
            <a:r>
              <a:rPr lang="en-US" sz="1600" dirty="0" smtClean="0"/>
              <a:t>.</a:t>
            </a:r>
          </a:p>
          <a:p>
            <a:r>
              <a:rPr lang="en-US" sz="1600" dirty="0"/>
              <a:t>United Educators, </a:t>
            </a:r>
            <a:r>
              <a:rPr lang="en-US" sz="1600" dirty="0" smtClean="0"/>
              <a:t>Crisis Response: A Library of Tabletop Exercises, October 2023, </a:t>
            </a:r>
            <a:r>
              <a:rPr lang="en-US" sz="1600" dirty="0" smtClean="0">
                <a:hlinkClick r:id="rId8"/>
              </a:rPr>
              <a:t>Crisis </a:t>
            </a:r>
            <a:r>
              <a:rPr lang="en-US" sz="1600" dirty="0">
                <a:hlinkClick r:id="rId8"/>
              </a:rPr>
              <a:t>Response: A Library of Tabletop Exercises | United Educators (ue.org</a:t>
            </a:r>
            <a:r>
              <a:rPr lang="en-US" sz="1600" dirty="0" smtClean="0">
                <a:hlinkClick r:id="rId8"/>
              </a:rPr>
              <a:t>)</a:t>
            </a:r>
            <a:endParaRPr lang="en-US" sz="1600" dirty="0" smtClean="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829655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55679"/>
            <a:ext cx="12192000" cy="4708981"/>
          </a:xfrm>
          <a:prstGeom prst="rect">
            <a:avLst/>
          </a:prstGeom>
          <a:noFill/>
        </p:spPr>
        <p:txBody>
          <a:bodyPr wrap="square" lIns="91440" tIns="45720" rIns="91440" bIns="45720">
            <a:spAutoFit/>
          </a:bodyPr>
          <a:lstStyle/>
          <a:p>
            <a:pPr algn="ctr"/>
            <a:r>
              <a:rPr lang="en-US" sz="30000" b="0" cap="none" spc="0" dirty="0" smtClean="0">
                <a:ln w="0"/>
                <a:solidFill>
                  <a:schemeClr val="bg1"/>
                </a:solidFill>
                <a:effectLst>
                  <a:reflection blurRad="6350" stA="53000" endA="300" endPos="35500" dir="5400000" sy="-90000" algn="bl" rotWithShape="0"/>
                </a:effectLst>
              </a:rPr>
              <a:t>?</a:t>
            </a:r>
            <a:endParaRPr lang="en-US" sz="30000" b="0" cap="none" spc="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32949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25" y="4366656"/>
            <a:ext cx="11263744" cy="1748940"/>
          </a:xfrm>
          <a:prstGeom prst="rect">
            <a:avLst/>
          </a:prstGeom>
        </p:spPr>
        <p:txBody>
          <a:bodyPr wrap="square">
            <a:spAutoFit/>
          </a:bodyPr>
          <a:lstStyle/>
          <a:p>
            <a:pPr>
              <a:lnSpc>
                <a:spcPct val="115000"/>
              </a:lnSpc>
              <a:spcBef>
                <a:spcPts val="500"/>
              </a:spcBef>
              <a:spcAft>
                <a:spcPts val="500"/>
              </a:spcAft>
            </a:pPr>
            <a:r>
              <a:rPr lang="en-US" sz="1050" dirty="0">
                <a:solidFill>
                  <a:schemeClr val="bg1"/>
                </a:solidFill>
              </a:rPr>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p>
        </p:txBody>
      </p:sp>
    </p:spTree>
    <p:extLst>
      <p:ext uri="{BB962C8B-B14F-4D97-AF65-F5344CB8AC3E}">
        <p14:creationId xmlns:p14="http://schemas.microsoft.com/office/powerpoint/2010/main" val="265271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Today’s Discussion</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1732170182"/>
              </p:ext>
            </p:extLst>
          </p:nvPr>
        </p:nvGraphicFramePr>
        <p:xfrm>
          <a:off x="1266723" y="1125283"/>
          <a:ext cx="9294359"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45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bwMode="auto">
          <a:xfrm>
            <a:off x="2428207" y="493940"/>
            <a:ext cx="9243094" cy="6017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a:xfrm>
            <a:off x="641928" y="816430"/>
            <a:ext cx="6000865" cy="1439058"/>
          </a:xfrm>
        </p:spPr>
        <p:txBody>
          <a:bodyPr/>
          <a:lstStyle/>
          <a:p>
            <a:r>
              <a:rPr lang="en-US" sz="5400" dirty="0" smtClean="0">
                <a:solidFill>
                  <a:schemeClr val="tx1"/>
                </a:solidFill>
              </a:rPr>
              <a:t>What are </a:t>
            </a:r>
            <a:r>
              <a:rPr lang="en-US" sz="5400" i="1" dirty="0" smtClean="0">
                <a:solidFill>
                  <a:schemeClr val="tx1"/>
                </a:solidFill>
              </a:rPr>
              <a:t>you </a:t>
            </a:r>
            <a:r>
              <a:rPr lang="en-US" sz="5400" dirty="0" smtClean="0">
                <a:solidFill>
                  <a:schemeClr val="tx1"/>
                </a:solidFill>
              </a:rPr>
              <a:t>worried about?</a:t>
            </a:r>
            <a:endParaRPr lang="en-US" sz="5400" dirty="0">
              <a:solidFill>
                <a:schemeClr val="tx1"/>
              </a:solidFill>
            </a:endParaRPr>
          </a:p>
        </p:txBody>
      </p:sp>
    </p:spTree>
    <p:extLst>
      <p:ext uri="{BB962C8B-B14F-4D97-AF65-F5344CB8AC3E}">
        <p14:creationId xmlns:p14="http://schemas.microsoft.com/office/powerpoint/2010/main" val="2432126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There are Issues…</a:t>
            </a:r>
            <a:endParaRPr lang="en-US" dirty="0"/>
          </a:p>
        </p:txBody>
      </p:sp>
      <p:sp>
        <p:nvSpPr>
          <p:cNvPr id="5" name="Text Placeholder 4"/>
          <p:cNvSpPr>
            <a:spLocks noGrp="1"/>
          </p:cNvSpPr>
          <p:nvPr>
            <p:ph type="body" sz="half" idx="2"/>
          </p:nvPr>
        </p:nvSpPr>
        <p:spPr/>
        <p:txBody>
          <a:bodyPr/>
          <a:lstStyle/>
          <a:p>
            <a:endParaRPr lang="en-US" dirty="0"/>
          </a:p>
        </p:txBody>
      </p:sp>
      <p:sp>
        <p:nvSpPr>
          <p:cNvPr id="6" name="TextBox 5"/>
          <p:cNvSpPr txBox="1"/>
          <p:nvPr/>
        </p:nvSpPr>
        <p:spPr>
          <a:xfrm>
            <a:off x="983226" y="1889899"/>
            <a:ext cx="3261662" cy="430887"/>
          </a:xfrm>
          <a:prstGeom prst="rect">
            <a:avLst/>
          </a:prstGeom>
          <a:noFill/>
        </p:spPr>
        <p:txBody>
          <a:bodyPr wrap="none" lIns="0" tIns="0" rIns="0" bIns="0" rtlCol="0">
            <a:spAutoFit/>
          </a:bodyPr>
          <a:lstStyle/>
          <a:p>
            <a:pPr algn="l"/>
            <a:r>
              <a:rPr lang="en-US" sz="2800" dirty="0" smtClean="0">
                <a:solidFill>
                  <a:schemeClr val="tx2">
                    <a:lumMod val="75000"/>
                  </a:schemeClr>
                </a:solidFill>
                <a:latin typeface="Cooper Black" panose="0208090404030B020404" pitchFamily="18" charset="0"/>
                <a:ea typeface="Tahoma" panose="020B0604030504040204" pitchFamily="34" charset="0"/>
                <a:cs typeface="Tahoma" panose="020B0604030504040204" pitchFamily="34" charset="0"/>
              </a:rPr>
              <a:t>Event Complexity</a:t>
            </a:r>
            <a:endParaRPr lang="en-US" sz="2800" dirty="0">
              <a:solidFill>
                <a:schemeClr val="tx2">
                  <a:lumMod val="75000"/>
                </a:schemeClr>
              </a:solidFill>
              <a:latin typeface="Cooper Black" panose="0208090404030B020404" pitchFamily="18" charset="0"/>
              <a:ea typeface="Tahoma" panose="020B0604030504040204" pitchFamily="34" charset="0"/>
              <a:cs typeface="Tahoma" panose="020B0604030504040204" pitchFamily="34" charset="0"/>
            </a:endParaRPr>
          </a:p>
        </p:txBody>
      </p:sp>
      <p:sp>
        <p:nvSpPr>
          <p:cNvPr id="7" name="TextBox 6"/>
          <p:cNvSpPr txBox="1"/>
          <p:nvPr/>
        </p:nvSpPr>
        <p:spPr>
          <a:xfrm>
            <a:off x="2339349" y="2888158"/>
            <a:ext cx="4121321" cy="553998"/>
          </a:xfrm>
          <a:prstGeom prst="rect">
            <a:avLst/>
          </a:prstGeom>
          <a:noFill/>
        </p:spPr>
        <p:txBody>
          <a:bodyPr wrap="none" lIns="0" tIns="0" rIns="0" bIns="0" rtlCol="0">
            <a:spAutoFit/>
          </a:bodyPr>
          <a:lstStyle/>
          <a:p>
            <a:pPr algn="l"/>
            <a:r>
              <a:rPr lang="en-US" sz="3600" dirty="0" smtClean="0">
                <a:solidFill>
                  <a:schemeClr val="accent4"/>
                </a:solidFill>
                <a:latin typeface="Magneto" panose="04030805050802020D02" pitchFamily="82" charset="0"/>
              </a:rPr>
              <a:t>Risky Activities</a:t>
            </a:r>
            <a:endParaRPr lang="en-US" sz="3600" dirty="0">
              <a:solidFill>
                <a:schemeClr val="accent4"/>
              </a:solidFill>
              <a:latin typeface="Magneto" panose="04030805050802020D02" pitchFamily="82" charset="0"/>
            </a:endParaRPr>
          </a:p>
        </p:txBody>
      </p:sp>
      <p:sp>
        <p:nvSpPr>
          <p:cNvPr id="8" name="TextBox 7"/>
          <p:cNvSpPr txBox="1"/>
          <p:nvPr/>
        </p:nvSpPr>
        <p:spPr>
          <a:xfrm>
            <a:off x="5214374" y="1246268"/>
            <a:ext cx="1864293" cy="615553"/>
          </a:xfrm>
          <a:prstGeom prst="rect">
            <a:avLst/>
          </a:prstGeom>
          <a:noFill/>
        </p:spPr>
        <p:txBody>
          <a:bodyPr wrap="none" lIns="0" tIns="0" rIns="0" bIns="0" rtlCol="0">
            <a:spAutoFit/>
          </a:bodyPr>
          <a:lstStyle/>
          <a:p>
            <a:pPr algn="l"/>
            <a:r>
              <a:rPr lang="en-US" sz="4000" dirty="0" smtClean="0">
                <a:solidFill>
                  <a:schemeClr val="accent1"/>
                </a:solidFill>
                <a:latin typeface="Stencil" panose="040409050D0802020404" pitchFamily="82" charset="0"/>
              </a:rPr>
              <a:t>Travel</a:t>
            </a:r>
            <a:endParaRPr lang="en-US" sz="4000" dirty="0">
              <a:solidFill>
                <a:schemeClr val="accent1"/>
              </a:solidFill>
              <a:latin typeface="Stencil" panose="040409050D0802020404" pitchFamily="82" charset="0"/>
            </a:endParaRPr>
          </a:p>
        </p:txBody>
      </p:sp>
      <p:sp>
        <p:nvSpPr>
          <p:cNvPr id="9" name="TextBox 8"/>
          <p:cNvSpPr txBox="1"/>
          <p:nvPr/>
        </p:nvSpPr>
        <p:spPr>
          <a:xfrm>
            <a:off x="4244888" y="3980833"/>
            <a:ext cx="1465145" cy="615553"/>
          </a:xfrm>
          <a:prstGeom prst="rect">
            <a:avLst/>
          </a:prstGeom>
          <a:noFill/>
        </p:spPr>
        <p:txBody>
          <a:bodyPr wrap="none" lIns="0" tIns="0" rIns="0" bIns="0" rtlCol="0">
            <a:spAutoFit/>
          </a:bodyPr>
          <a:lstStyle/>
          <a:p>
            <a:pPr algn="l"/>
            <a:r>
              <a:rPr lang="en-US" sz="4000" dirty="0" smtClean="0">
                <a:solidFill>
                  <a:schemeClr val="accent2"/>
                </a:solidFill>
                <a:latin typeface="Impact" panose="020B0806030902050204" pitchFamily="34" charset="0"/>
              </a:rPr>
              <a:t>Minors</a:t>
            </a:r>
            <a:endParaRPr lang="en-US" sz="4000" dirty="0">
              <a:solidFill>
                <a:schemeClr val="accent2"/>
              </a:solidFill>
              <a:latin typeface="Impact" panose="020B0806030902050204" pitchFamily="34" charset="0"/>
            </a:endParaRPr>
          </a:p>
        </p:txBody>
      </p:sp>
      <p:sp>
        <p:nvSpPr>
          <p:cNvPr id="10" name="TextBox 9"/>
          <p:cNvSpPr txBox="1"/>
          <p:nvPr/>
        </p:nvSpPr>
        <p:spPr>
          <a:xfrm>
            <a:off x="7480023" y="5357849"/>
            <a:ext cx="3866443" cy="553998"/>
          </a:xfrm>
          <a:prstGeom prst="rect">
            <a:avLst/>
          </a:prstGeom>
          <a:noFill/>
        </p:spPr>
        <p:txBody>
          <a:bodyPr wrap="none" lIns="0" tIns="0" rIns="0" bIns="0" rtlCol="0">
            <a:spAutoFit/>
          </a:bodyPr>
          <a:lstStyle/>
          <a:p>
            <a:pPr algn="l"/>
            <a:r>
              <a:rPr lang="en-US" sz="3600" b="1" dirty="0" smtClean="0">
                <a:solidFill>
                  <a:schemeClr val="accent4"/>
                </a:solidFill>
                <a:latin typeface="Mute Semibold" panose="00000800000000000000" pitchFamily="50" charset="0"/>
              </a:rPr>
              <a:t>Sexual Misconduct</a:t>
            </a:r>
            <a:endParaRPr lang="en-US" sz="3600" b="1" dirty="0">
              <a:solidFill>
                <a:schemeClr val="accent4"/>
              </a:solidFill>
              <a:latin typeface="Mute Semibold" panose="00000800000000000000" pitchFamily="50" charset="0"/>
            </a:endParaRPr>
          </a:p>
        </p:txBody>
      </p:sp>
      <p:sp>
        <p:nvSpPr>
          <p:cNvPr id="11" name="TextBox 10"/>
          <p:cNvSpPr txBox="1"/>
          <p:nvPr/>
        </p:nvSpPr>
        <p:spPr>
          <a:xfrm>
            <a:off x="6460670" y="4156802"/>
            <a:ext cx="3350276" cy="492443"/>
          </a:xfrm>
          <a:prstGeom prst="rect">
            <a:avLst/>
          </a:prstGeom>
          <a:noFill/>
        </p:spPr>
        <p:txBody>
          <a:bodyPr wrap="none" lIns="0" tIns="0" rIns="0" bIns="0" rtlCol="0">
            <a:spAutoFit/>
          </a:bodyPr>
          <a:lstStyle/>
          <a:p>
            <a:pPr algn="l"/>
            <a:r>
              <a:rPr lang="en-US" sz="3200" b="1" dirty="0" smtClean="0">
                <a:solidFill>
                  <a:schemeClr val="accent1"/>
                </a:solidFill>
                <a:latin typeface="MS Gothic" panose="020B0609070205080204" pitchFamily="49" charset="-128"/>
                <a:ea typeface="MS Gothic" panose="020B0609070205080204" pitchFamily="49" charset="-128"/>
              </a:rPr>
              <a:t>University Spa</a:t>
            </a:r>
            <a:r>
              <a:rPr lang="en-US" sz="3200" b="1" dirty="0" smtClean="0">
                <a:solidFill>
                  <a:schemeClr val="accent1"/>
                </a:solidFill>
              </a:rPr>
              <a:t>ce</a:t>
            </a:r>
            <a:endParaRPr lang="en-US" sz="3200" b="1" dirty="0">
              <a:solidFill>
                <a:schemeClr val="accent1"/>
              </a:solidFill>
            </a:endParaRPr>
          </a:p>
        </p:txBody>
      </p:sp>
      <p:sp>
        <p:nvSpPr>
          <p:cNvPr id="12" name="TextBox 11"/>
          <p:cNvSpPr txBox="1"/>
          <p:nvPr/>
        </p:nvSpPr>
        <p:spPr>
          <a:xfrm>
            <a:off x="7908024" y="2277406"/>
            <a:ext cx="3010440" cy="492443"/>
          </a:xfrm>
          <a:prstGeom prst="rect">
            <a:avLst/>
          </a:prstGeom>
          <a:noFill/>
        </p:spPr>
        <p:txBody>
          <a:bodyPr wrap="none" lIns="0" tIns="0" rIns="0" bIns="0" rtlCol="0">
            <a:spAutoFit/>
          </a:bodyPr>
          <a:lstStyle/>
          <a:p>
            <a:pPr algn="l"/>
            <a:r>
              <a:rPr lang="en-US" sz="3200" b="1" dirty="0" smtClean="0">
                <a:solidFill>
                  <a:schemeClr val="accent2"/>
                </a:solidFill>
                <a:latin typeface="Papyrus" panose="03070502060502030205" pitchFamily="66" charset="0"/>
              </a:rPr>
              <a:t>University Name</a:t>
            </a:r>
            <a:endParaRPr lang="en-US" sz="3200" b="1" dirty="0">
              <a:solidFill>
                <a:schemeClr val="accent2"/>
              </a:solidFill>
              <a:latin typeface="Papyrus" panose="03070502060502030205" pitchFamily="66" charset="0"/>
            </a:endParaRPr>
          </a:p>
        </p:txBody>
      </p:sp>
      <p:sp>
        <p:nvSpPr>
          <p:cNvPr id="15" name="TextBox 14"/>
          <p:cNvSpPr txBox="1"/>
          <p:nvPr/>
        </p:nvSpPr>
        <p:spPr>
          <a:xfrm>
            <a:off x="991965" y="5205031"/>
            <a:ext cx="5218336" cy="492443"/>
          </a:xfrm>
          <a:prstGeom prst="rect">
            <a:avLst/>
          </a:prstGeom>
          <a:noFill/>
        </p:spPr>
        <p:txBody>
          <a:bodyPr wrap="square" lIns="0" tIns="0" rIns="0" bIns="0" rtlCol="0">
            <a:spAutoFit/>
          </a:bodyPr>
          <a:lstStyle/>
          <a:p>
            <a:pPr algn="l"/>
            <a:r>
              <a:rPr lang="en-US" sz="3200" dirty="0" smtClean="0">
                <a:solidFill>
                  <a:schemeClr val="tx2"/>
                </a:solidFill>
                <a:latin typeface="Lucida Handwriting" panose="03010101010101010101" pitchFamily="66" charset="0"/>
              </a:rPr>
              <a:t>Controversial Speakers</a:t>
            </a:r>
            <a:endParaRPr lang="en-US" sz="3200" dirty="0">
              <a:solidFill>
                <a:schemeClr val="tx2"/>
              </a:solidFill>
              <a:latin typeface="Lucida Handwriting" panose="03010101010101010101" pitchFamily="66" charset="0"/>
            </a:endParaRPr>
          </a:p>
        </p:txBody>
      </p:sp>
    </p:spTree>
    <p:extLst>
      <p:ext uri="{BB962C8B-B14F-4D97-AF65-F5344CB8AC3E}">
        <p14:creationId xmlns:p14="http://schemas.microsoft.com/office/powerpoint/2010/main" val="217180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1987573" y="5460516"/>
            <a:ext cx="11223624" cy="516569"/>
          </a:xfrm>
        </p:spPr>
        <p:txBody>
          <a:bodyPr/>
          <a:lstStyle/>
          <a:p>
            <a:r>
              <a:rPr lang="en-US" sz="3600" dirty="0" smtClean="0">
                <a:solidFill>
                  <a:schemeClr val="tx2"/>
                </a:solidFill>
                <a:latin typeface="Tahoma" panose="020B0604030504040204" pitchFamily="34" charset="0"/>
                <a:ea typeface="Tahoma" panose="020B0604030504040204" pitchFamily="34" charset="0"/>
                <a:cs typeface="Tahoma" panose="020B0604030504040204" pitchFamily="34" charset="0"/>
              </a:rPr>
              <a:t>… and too many Greek hazing claims to count.</a:t>
            </a:r>
            <a:endParaRPr lang="en-US" sz="3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a:spLocks noGrp="1"/>
          </p:cNvSpPr>
          <p:nvPr>
            <p:ph type="title"/>
          </p:nvPr>
        </p:nvSpPr>
        <p:spPr/>
        <p:txBody>
          <a:bodyPr/>
          <a:lstStyle/>
          <a:p>
            <a:r>
              <a:rPr lang="en-US" dirty="0" smtClean="0"/>
              <a:t>Cases</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88169862"/>
              </p:ext>
            </p:extLst>
          </p:nvPr>
        </p:nvGraphicFramePr>
        <p:xfrm>
          <a:off x="580943" y="1442497"/>
          <a:ext cx="11033289" cy="3662680"/>
        </p:xfrm>
        <a:graphic>
          <a:graphicData uri="http://schemas.openxmlformats.org/drawingml/2006/table">
            <a:tbl>
              <a:tblPr firstRow="1" bandRow="1">
                <a:tableStyleId>{5C22544A-7EE6-4342-B048-85BDC9FD1C3A}</a:tableStyleId>
              </a:tblPr>
              <a:tblGrid>
                <a:gridCol w="1194394">
                  <a:extLst>
                    <a:ext uri="{9D8B030D-6E8A-4147-A177-3AD203B41FA5}">
                      <a16:colId xmlns:a16="http://schemas.microsoft.com/office/drawing/2014/main" val="41818395"/>
                    </a:ext>
                  </a:extLst>
                </a:gridCol>
                <a:gridCol w="2784623">
                  <a:extLst>
                    <a:ext uri="{9D8B030D-6E8A-4147-A177-3AD203B41FA5}">
                      <a16:colId xmlns:a16="http://schemas.microsoft.com/office/drawing/2014/main" val="3174518074"/>
                    </a:ext>
                  </a:extLst>
                </a:gridCol>
                <a:gridCol w="7054272">
                  <a:extLst>
                    <a:ext uri="{9D8B030D-6E8A-4147-A177-3AD203B41FA5}">
                      <a16:colId xmlns:a16="http://schemas.microsoft.com/office/drawing/2014/main" val="682399189"/>
                    </a:ext>
                  </a:extLst>
                </a:gridCol>
              </a:tblGrid>
              <a:tr h="370840">
                <a:tc>
                  <a:txBody>
                    <a:bodyPr/>
                    <a:lstStyle/>
                    <a:p>
                      <a:r>
                        <a:rPr lang="en-US" dirty="0" smtClean="0"/>
                        <a:t>Year</a:t>
                      </a:r>
                      <a:endParaRPr lang="en-US" dirty="0"/>
                    </a:p>
                  </a:txBody>
                  <a:tcPr/>
                </a:tc>
                <a:tc>
                  <a:txBody>
                    <a:bodyPr/>
                    <a:lstStyle/>
                    <a:p>
                      <a:r>
                        <a:rPr lang="en-US" dirty="0" smtClean="0"/>
                        <a:t>Institution</a:t>
                      </a:r>
                      <a:endParaRPr lang="en-US" dirty="0"/>
                    </a:p>
                  </a:txBody>
                  <a:tcPr/>
                </a:tc>
                <a:tc>
                  <a:txBody>
                    <a:bodyPr/>
                    <a:lstStyle/>
                    <a:p>
                      <a:r>
                        <a:rPr lang="en-US" dirty="0" smtClean="0"/>
                        <a:t>Case</a:t>
                      </a:r>
                      <a:endParaRPr lang="en-US" dirty="0"/>
                    </a:p>
                  </a:txBody>
                  <a:tcPr/>
                </a:tc>
                <a:extLst>
                  <a:ext uri="{0D108BD9-81ED-4DB2-BD59-A6C34878D82A}">
                    <a16:rowId xmlns:a16="http://schemas.microsoft.com/office/drawing/2014/main" val="986730192"/>
                  </a:ext>
                </a:extLst>
              </a:tr>
              <a:tr h="370840">
                <a:tc>
                  <a:txBody>
                    <a:bodyPr/>
                    <a:lstStyle/>
                    <a:p>
                      <a:r>
                        <a:rPr lang="en-US" dirty="0" smtClean="0"/>
                        <a:t>2021</a:t>
                      </a:r>
                      <a:endParaRPr lang="en-US" dirty="0"/>
                    </a:p>
                  </a:txBody>
                  <a:tcPr/>
                </a:tc>
                <a:tc>
                  <a:txBody>
                    <a:bodyPr/>
                    <a:lstStyle/>
                    <a:p>
                      <a:r>
                        <a:rPr lang="en-US" dirty="0" smtClean="0"/>
                        <a:t>University of Iowa</a:t>
                      </a:r>
                      <a:endParaRPr lang="en-US" dirty="0"/>
                    </a:p>
                  </a:txBody>
                  <a:tcPr/>
                </a:tc>
                <a:tc>
                  <a:txBody>
                    <a:bodyPr/>
                    <a:lstStyle/>
                    <a:p>
                      <a:r>
                        <a:rPr lang="en-US" b="0" dirty="0" smtClean="0"/>
                        <a:t>University was sued as the result of a student organization barring a gay member from becoming a leader of the Christian student group.  Incident was in 2017, settled for $1.93 million in 2021.</a:t>
                      </a:r>
                      <a:endParaRPr lang="en-US" b="0" dirty="0"/>
                    </a:p>
                  </a:txBody>
                  <a:tcPr/>
                </a:tc>
                <a:extLst>
                  <a:ext uri="{0D108BD9-81ED-4DB2-BD59-A6C34878D82A}">
                    <a16:rowId xmlns:a16="http://schemas.microsoft.com/office/drawing/2014/main" val="4178061963"/>
                  </a:ext>
                </a:extLst>
              </a:tr>
              <a:tr h="370840">
                <a:tc>
                  <a:txBody>
                    <a:bodyPr/>
                    <a:lstStyle/>
                    <a:p>
                      <a:r>
                        <a:rPr lang="en-US" dirty="0" smtClean="0"/>
                        <a:t>2021</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Iowa</a:t>
                      </a:r>
                      <a:r>
                        <a:rPr lang="en-US" baseline="0" dirty="0" smtClean="0"/>
                        <a:t> State University</a:t>
                      </a:r>
                      <a:endParaRPr lang="en-US"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Two students drowned when rowing</a:t>
                      </a:r>
                      <a:r>
                        <a:rPr lang="en-US" sz="1800" b="0" i="0" kern="1200" baseline="0" dirty="0" smtClean="0">
                          <a:solidFill>
                            <a:schemeClr val="dk1"/>
                          </a:solidFill>
                          <a:effectLst/>
                          <a:latin typeface="+mn-lt"/>
                          <a:ea typeface="+mn-ea"/>
                          <a:cs typeface="+mn-cs"/>
                        </a:rPr>
                        <a:t> crew b</a:t>
                      </a:r>
                      <a:r>
                        <a:rPr lang="en-US" sz="1800" b="0" i="0" kern="1200" dirty="0" smtClean="0">
                          <a:solidFill>
                            <a:schemeClr val="dk1"/>
                          </a:solidFill>
                          <a:effectLst/>
                          <a:latin typeface="+mn-lt"/>
                          <a:ea typeface="+mn-ea"/>
                          <a:cs typeface="+mn-cs"/>
                        </a:rPr>
                        <a:t>oat capsized.  Bad weather, not having critical</a:t>
                      </a:r>
                      <a:r>
                        <a:rPr lang="en-US" sz="1800" b="0" i="0" kern="1200" baseline="0" dirty="0" smtClean="0">
                          <a:solidFill>
                            <a:schemeClr val="dk1"/>
                          </a:solidFill>
                          <a:effectLst/>
                          <a:latin typeface="+mn-lt"/>
                          <a:ea typeface="+mn-ea"/>
                          <a:cs typeface="+mn-cs"/>
                        </a:rPr>
                        <a:t> safety gear and training were factors.  </a:t>
                      </a:r>
                      <a:r>
                        <a:rPr lang="en-US" sz="1800" b="0" i="0" kern="1200" dirty="0" smtClean="0">
                          <a:solidFill>
                            <a:schemeClr val="dk1"/>
                          </a:solidFill>
                          <a:effectLst/>
                          <a:latin typeface="+mn-lt"/>
                          <a:ea typeface="+mn-ea"/>
                          <a:cs typeface="+mn-cs"/>
                        </a:rPr>
                        <a:t>Univ. officials had ignored years of warnings about RSO safety concerns. One</a:t>
                      </a:r>
                      <a:r>
                        <a:rPr lang="en-US" sz="1800" b="0" i="0" kern="1200" baseline="0" dirty="0" smtClean="0">
                          <a:solidFill>
                            <a:schemeClr val="dk1"/>
                          </a:solidFill>
                          <a:effectLst/>
                          <a:latin typeface="+mn-lt"/>
                          <a:ea typeface="+mn-ea"/>
                          <a:cs typeface="+mn-cs"/>
                        </a:rPr>
                        <a:t> parent s</a:t>
                      </a:r>
                      <a:r>
                        <a:rPr lang="en-US" sz="1800" b="0" i="0" kern="1200" dirty="0" smtClean="0">
                          <a:solidFill>
                            <a:schemeClr val="dk1"/>
                          </a:solidFill>
                          <a:effectLst/>
                          <a:latin typeface="+mn-lt"/>
                          <a:ea typeface="+mn-ea"/>
                          <a:cs typeface="+mn-cs"/>
                        </a:rPr>
                        <a:t>ettled for $2</a:t>
                      </a:r>
                      <a:r>
                        <a:rPr lang="en-US" sz="1800" b="0" i="0" kern="1200" baseline="0" dirty="0" smtClean="0">
                          <a:solidFill>
                            <a:schemeClr val="dk1"/>
                          </a:solidFill>
                          <a:effectLst/>
                          <a:latin typeface="+mn-lt"/>
                          <a:ea typeface="+mn-ea"/>
                          <a:cs typeface="+mn-cs"/>
                        </a:rPr>
                        <a:t> million, other parents suing as well.</a:t>
                      </a:r>
                      <a:endParaRPr lang="en-US" dirty="0" smtClean="0"/>
                    </a:p>
                  </a:txBody>
                  <a:tcPr/>
                </a:tc>
                <a:extLst>
                  <a:ext uri="{0D108BD9-81ED-4DB2-BD59-A6C34878D82A}">
                    <a16:rowId xmlns:a16="http://schemas.microsoft.com/office/drawing/2014/main" val="3336432635"/>
                  </a:ext>
                </a:extLst>
              </a:tr>
              <a:tr h="370840">
                <a:tc>
                  <a:txBody>
                    <a:bodyPr/>
                    <a:lstStyle/>
                    <a:p>
                      <a:r>
                        <a:rPr lang="en-US" dirty="0" smtClean="0"/>
                        <a:t>2022</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Various Chicago Pharmacy Institutions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College dean embezzled $650,000 from a national student organization while serving as its volunteer executive director.</a:t>
                      </a:r>
                      <a:r>
                        <a:rPr lang="en-US" b="0" baseline="0" dirty="0" smtClean="0"/>
                        <a:t>  </a:t>
                      </a:r>
                      <a:r>
                        <a:rPr lang="en-US" b="0" dirty="0" smtClean="0"/>
                        <a:t>Sentenced to one year in federal prison.</a:t>
                      </a:r>
                      <a:r>
                        <a:rPr lang="en-US" b="1" dirty="0" smtClean="0"/>
                        <a:t> </a:t>
                      </a:r>
                      <a:endParaRPr lang="en-US" dirty="0" smtClean="0"/>
                    </a:p>
                  </a:txBody>
                  <a:tcPr/>
                </a:tc>
                <a:extLst>
                  <a:ext uri="{0D108BD9-81ED-4DB2-BD59-A6C34878D82A}">
                    <a16:rowId xmlns:a16="http://schemas.microsoft.com/office/drawing/2014/main" val="4004661353"/>
                  </a:ext>
                </a:extLst>
              </a:tr>
            </a:tbl>
          </a:graphicData>
        </a:graphic>
      </p:graphicFrame>
    </p:spTree>
    <p:extLst>
      <p:ext uri="{BB962C8B-B14F-4D97-AF65-F5344CB8AC3E}">
        <p14:creationId xmlns:p14="http://schemas.microsoft.com/office/powerpoint/2010/main" val="318257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405965" y="1754870"/>
            <a:ext cx="5994399" cy="1928924"/>
          </a:xfrm>
          <a:prstGeom prst="rect">
            <a:avLst/>
          </a:prstGeom>
          <a:solidFill>
            <a:srgbClr val="FFE5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
        <p:nvSpPr>
          <p:cNvPr id="11" name="Rectangle 10"/>
          <p:cNvSpPr/>
          <p:nvPr/>
        </p:nvSpPr>
        <p:spPr>
          <a:xfrm>
            <a:off x="5405964" y="3898274"/>
            <a:ext cx="5994399" cy="1928924"/>
          </a:xfrm>
          <a:prstGeom prst="rect">
            <a:avLst/>
          </a:prstGeom>
          <a:solidFill>
            <a:srgbClr val="FFE58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5724256" y="2021110"/>
            <a:ext cx="5357813" cy="1532676"/>
          </a:xfrm>
        </p:spPr>
        <p:txBody>
          <a:bodyPr/>
          <a:lstStyle/>
          <a:p>
            <a:pPr algn="ctr"/>
            <a:r>
              <a:rPr lang="en-US" sz="3200" dirty="0"/>
              <a:t>Higher levels of control </a:t>
            </a:r>
            <a:r>
              <a:rPr lang="en-US" sz="3200" dirty="0" smtClean="0"/>
              <a:t>= increased duty </a:t>
            </a:r>
            <a:r>
              <a:rPr lang="en-US" sz="3200" dirty="0"/>
              <a:t>to </a:t>
            </a:r>
            <a:r>
              <a:rPr lang="en-US" sz="3200" dirty="0" smtClean="0"/>
              <a:t>oversee and protect</a:t>
            </a:r>
          </a:p>
        </p:txBody>
      </p:sp>
      <p:sp>
        <p:nvSpPr>
          <p:cNvPr id="4" name="Title 3"/>
          <p:cNvSpPr>
            <a:spLocks noGrp="1"/>
          </p:cNvSpPr>
          <p:nvPr>
            <p:ph type="title"/>
          </p:nvPr>
        </p:nvSpPr>
        <p:spPr/>
        <p:txBody>
          <a:bodyPr/>
          <a:lstStyle/>
          <a:p>
            <a:r>
              <a:rPr lang="en-US" dirty="0" smtClean="0"/>
              <a:t>Level of Control</a:t>
            </a:r>
            <a:endParaRPr lang="en-US" dirty="0"/>
          </a:p>
        </p:txBody>
      </p:sp>
      <p:sp>
        <p:nvSpPr>
          <p:cNvPr id="5" name="Text Placeholder 4"/>
          <p:cNvSpPr>
            <a:spLocks noGrp="1"/>
          </p:cNvSpPr>
          <p:nvPr>
            <p:ph type="body" sz="half" idx="2"/>
          </p:nvPr>
        </p:nvSpPr>
        <p:spPr/>
        <p:txBody>
          <a:bodyPr/>
          <a:lstStyle/>
          <a:p>
            <a:endParaRPr lang="en-US" dirty="0"/>
          </a:p>
        </p:txBody>
      </p:sp>
      <p:pic>
        <p:nvPicPr>
          <p:cNvPr id="140290" name="Picture 2" descr="Damned if you do,' – Anna Bidoo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1302106"/>
            <a:ext cx="4500562" cy="482291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58199" y="6125022"/>
            <a:ext cx="928139" cy="153888"/>
          </a:xfrm>
          <a:prstGeom prst="rect">
            <a:avLst/>
          </a:prstGeom>
          <a:noFill/>
        </p:spPr>
        <p:txBody>
          <a:bodyPr wrap="none" lIns="0" tIns="0" rIns="0" bIns="0" rtlCol="0">
            <a:spAutoFit/>
          </a:bodyPr>
          <a:lstStyle/>
          <a:p>
            <a:pPr algn="l"/>
            <a:r>
              <a:rPr lang="en-US" sz="1000" dirty="0" smtClean="0"/>
              <a:t>Anna Bidoonism</a:t>
            </a:r>
            <a:endParaRPr lang="en-US" sz="1000" dirty="0"/>
          </a:p>
        </p:txBody>
      </p:sp>
      <p:sp>
        <p:nvSpPr>
          <p:cNvPr id="9" name="Content Placeholder 2"/>
          <p:cNvSpPr txBox="1">
            <a:spLocks/>
          </p:cNvSpPr>
          <p:nvPr/>
        </p:nvSpPr>
        <p:spPr>
          <a:xfrm>
            <a:off x="6172200" y="4154572"/>
            <a:ext cx="4872038" cy="1904318"/>
          </a:xfrm>
          <a:prstGeom prst="rect">
            <a:avLst/>
          </a:prstGeom>
        </p:spPr>
        <p:txBody>
          <a:bodyPr vert="horz" lIns="0" tIns="0" rIns="0" bIns="0" rtlCol="0" anchor="t">
            <a:noAutofit/>
          </a:bodyPr>
          <a:lst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a:lstStyle>
          <a:p>
            <a:pPr algn="ctr"/>
            <a:r>
              <a:rPr lang="en-US" sz="3200" dirty="0" smtClean="0"/>
              <a:t>Lower levels of control = potential duty of care concerns</a:t>
            </a:r>
            <a:endParaRPr lang="en-US" sz="3200" dirty="0"/>
          </a:p>
        </p:txBody>
      </p:sp>
      <p:sp>
        <p:nvSpPr>
          <p:cNvPr id="8" name="Rectangle 7"/>
          <p:cNvSpPr/>
          <p:nvPr/>
        </p:nvSpPr>
        <p:spPr>
          <a:xfrm>
            <a:off x="5715000" y="4600575"/>
            <a:ext cx="914400" cy="914400"/>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10" name="Rectangle 9"/>
          <p:cNvSpPr/>
          <p:nvPr/>
        </p:nvSpPr>
        <p:spPr>
          <a:xfrm>
            <a:off x="6086475" y="3471863"/>
            <a:ext cx="914400" cy="914400"/>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34959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7602193" y="2237385"/>
            <a:ext cx="3423615" cy="3038613"/>
          </a:xfrm>
        </p:spPr>
        <p:txBody>
          <a:bodyPr/>
          <a:lstStyle/>
          <a:p>
            <a:pPr algn="ctr" fontAlgn="base"/>
            <a:r>
              <a:rPr lang="en-US" sz="4800" dirty="0" smtClean="0"/>
              <a:t>Oversight </a:t>
            </a:r>
          </a:p>
          <a:p>
            <a:pPr algn="ctr" fontAlgn="base"/>
            <a:r>
              <a:rPr lang="en-US" sz="4800" dirty="0" smtClean="0"/>
              <a:t>&amp;  Reasonable Rules</a:t>
            </a:r>
            <a:endParaRPr lang="en-US" sz="4800" dirty="0"/>
          </a:p>
          <a:p>
            <a:endParaRPr lang="en-US" dirty="0"/>
          </a:p>
        </p:txBody>
      </p:sp>
      <p:sp>
        <p:nvSpPr>
          <p:cNvPr id="4" name="Title 3"/>
          <p:cNvSpPr>
            <a:spLocks noGrp="1"/>
          </p:cNvSpPr>
          <p:nvPr>
            <p:ph type="title"/>
          </p:nvPr>
        </p:nvSpPr>
        <p:spPr/>
        <p:txBody>
          <a:bodyPr/>
          <a:lstStyle/>
          <a:p>
            <a:r>
              <a:rPr lang="en-US" dirty="0" smtClean="0"/>
              <a:t>Duty of Care</a:t>
            </a:r>
            <a:endParaRPr lang="en-US" dirty="0"/>
          </a:p>
        </p:txBody>
      </p:sp>
      <p:sp>
        <p:nvSpPr>
          <p:cNvPr id="5" name="Text Placeholder 4"/>
          <p:cNvSpPr>
            <a:spLocks noGrp="1"/>
          </p:cNvSpPr>
          <p:nvPr>
            <p:ph type="body" sz="half" idx="2"/>
          </p:nvPr>
        </p:nvSpPr>
        <p:spPr/>
        <p:txBody>
          <a:bodyPr/>
          <a:lstStyle/>
          <a:p>
            <a:endParaRPr lang="en-US" dirty="0"/>
          </a:p>
        </p:txBody>
      </p:sp>
      <p:pic>
        <p:nvPicPr>
          <p:cNvPr id="141314" name="Picture 2" descr="Ostrich, Head, Sand, Bird, Hiding, Scared, Afraid, Frightened, Animal,  Nature, Flightless | Pik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04" y="1480543"/>
            <a:ext cx="6645966" cy="456144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94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Duty of Care Deciding Factors</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786379822"/>
              </p:ext>
            </p:extLst>
          </p:nvPr>
        </p:nvGraphicFramePr>
        <p:xfrm>
          <a:off x="914399" y="806807"/>
          <a:ext cx="102571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804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a:themeElements>
    <a:clrScheme name="Custom 17">
      <a:dk1>
        <a:srgbClr val="202020"/>
      </a:dk1>
      <a:lt1>
        <a:srgbClr val="FFFFFF"/>
      </a:lt1>
      <a:dk2>
        <a:srgbClr val="002C77"/>
      </a:dk2>
      <a:lt2>
        <a:srgbClr val="565656"/>
      </a:lt2>
      <a:accent1>
        <a:srgbClr val="002C77"/>
      </a:accent1>
      <a:accent2>
        <a:srgbClr val="009DE0"/>
      </a:accent2>
      <a:accent3>
        <a:srgbClr val="76D3FF"/>
      </a:accent3>
      <a:accent4>
        <a:srgbClr val="0077A0"/>
      </a:accent4>
      <a:accent5>
        <a:srgbClr val="00968F"/>
      </a:accent5>
      <a:accent6>
        <a:srgbClr val="00AC41"/>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lgn="ctr">
          <a:defRPr dirty="0" smtClean="0"/>
        </a:defPPr>
      </a:lst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arsh PPT Template - Blank.potx" id="{A6B37EA5-77C8-4E8F-8F78-7D4DB800700F}" vid="{11373399-FFAA-4798-BE06-D7939F57D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D7FFD246AAA742AADEC07201DEA6A8" ma:contentTypeVersion="14" ma:contentTypeDescription="Create a new document." ma:contentTypeScope="" ma:versionID="ec1abb5f8ede6981d5a50f1d861c81ea">
  <xsd:schema xmlns:xsd="http://www.w3.org/2001/XMLSchema" xmlns:xs="http://www.w3.org/2001/XMLSchema" xmlns:p="http://schemas.microsoft.com/office/2006/metadata/properties" xmlns:ns3="567c76b1-b8fd-412e-bb4a-a253dc648dc1" xmlns:ns4="fee542f3-4243-40a5-8766-6c46da2e0f8f" targetNamespace="http://schemas.microsoft.com/office/2006/metadata/properties" ma:root="true" ma:fieldsID="5fd3b510eacbae4095c96df910defad7" ns3:_="" ns4:_="">
    <xsd:import namespace="567c76b1-b8fd-412e-bb4a-a253dc648dc1"/>
    <xsd:import namespace="fee542f3-4243-40a5-8766-6c46da2e0f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c76b1-b8fd-412e-bb4a-a253dc648d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542f3-4243-40a5-8766-6c46da2e0f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3CB78-48CF-4F1A-BF4E-73645128E31D}">
  <ds:schemaRefs>
    <ds:schemaRef ds:uri="http://schemas.microsoft.com/sharepoint/v3/contenttype/forms"/>
  </ds:schemaRefs>
</ds:datastoreItem>
</file>

<file path=customXml/itemProps2.xml><?xml version="1.0" encoding="utf-8"?>
<ds:datastoreItem xmlns:ds="http://schemas.openxmlformats.org/officeDocument/2006/customXml" ds:itemID="{119EDD4F-F2B4-495A-9ADC-3486CFDA7B7C}">
  <ds:schemaRefs>
    <ds:schemaRef ds:uri="http://purl.org/dc/dcmitype/"/>
    <ds:schemaRef ds:uri="http://schemas.microsoft.com/office/infopath/2007/PartnerControls"/>
    <ds:schemaRef ds:uri="http://purl.org/dc/elements/1.1/"/>
    <ds:schemaRef ds:uri="http://schemas.microsoft.com/office/2006/metadata/properties"/>
    <ds:schemaRef ds:uri="567c76b1-b8fd-412e-bb4a-a253dc648dc1"/>
    <ds:schemaRef ds:uri="http://schemas.microsoft.com/office/2006/documentManagement/types"/>
    <ds:schemaRef ds:uri="http://schemas.openxmlformats.org/package/2006/metadata/core-properties"/>
    <ds:schemaRef ds:uri="fee542f3-4243-40a5-8766-6c46da2e0f8f"/>
    <ds:schemaRef ds:uri="http://www.w3.org/XML/1998/namespace"/>
    <ds:schemaRef ds:uri="http://purl.org/dc/terms/"/>
  </ds:schemaRefs>
</ds:datastoreItem>
</file>

<file path=customXml/itemProps3.xml><?xml version="1.0" encoding="utf-8"?>
<ds:datastoreItem xmlns:ds="http://schemas.openxmlformats.org/officeDocument/2006/customXml" ds:itemID="{28C224C1-C087-48A1-8E06-6CA986F94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c76b1-b8fd-412e-bb4a-a253dc648dc1"/>
    <ds:schemaRef ds:uri="fee542f3-4243-40a5-8766-6c46da2e0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Marsh Blank PPT Template</Template>
  <TotalTime>40357</TotalTime>
  <Words>3106</Words>
  <Application>Microsoft Office PowerPoint</Application>
  <PresentationFormat>Widescreen</PresentationFormat>
  <Paragraphs>349</Paragraphs>
  <Slides>24</Slides>
  <Notes>17</Notes>
  <HiddenSlides>0</HiddenSlides>
  <MMClips>0</MMClips>
  <ScaleCrop>false</ScaleCrop>
  <HeadingPairs>
    <vt:vector size="8" baseType="variant">
      <vt:variant>
        <vt:lpstr>Fonts Used</vt:lpstr>
      </vt:variant>
      <vt:variant>
        <vt:i4>25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51" baseType="lpstr">
      <vt:lpstr>MS Gothic</vt:lpstr>
      <vt:lpstr>MS PGothic</vt:lpstr>
      <vt:lpstr>Arial</vt:lpstr>
      <vt:lpstr>Arial Black</vt:lpstr>
      <vt:lpstr>Arial Narrow</vt:lpstr>
      <vt:lpstr>Berlin Sans FB</vt:lpstr>
      <vt:lpstr>Calibri</vt:lpstr>
      <vt:lpstr>Californian FB</vt:lpstr>
      <vt:lpstr>Comic Sans MS</vt:lpstr>
      <vt:lpstr>Cooper Black</vt:lpstr>
      <vt:lpstr>Impact</vt:lpstr>
      <vt:lpstr>inherit</vt:lpstr>
      <vt:lpstr>Lucida Bright</vt:lpstr>
      <vt:lpstr>Lucida Handwriting</vt:lpstr>
      <vt:lpstr>Magneto</vt:lpstr>
      <vt:lpstr>minion-pro</vt:lpstr>
      <vt:lpstr>Mute Semibold</vt:lpstr>
      <vt:lpstr>MV Boli</vt:lpstr>
      <vt:lpstr>neue-haas-grotesk-display</vt:lpstr>
      <vt:lpstr>Open Sans</vt:lpstr>
      <vt:lpstr>Papyrus</vt:lpstr>
      <vt:lpstr>Stencil</vt:lpstr>
      <vt:lpstr>System Font Regular</vt:lpstr>
      <vt:lpstr>Tahoma</vt:lpstr>
      <vt:lpstr>Wide Latin</vt:lpstr>
      <vt:lpstr>Marsh</vt:lpstr>
      <vt:lpstr>think-cell Slide</vt:lpstr>
      <vt:lpstr>Student Organization Risk</vt:lpstr>
      <vt:lpstr>PowerPoint Presentation</vt:lpstr>
      <vt:lpstr>Today’s Discussion</vt:lpstr>
      <vt:lpstr>What are you worried about?</vt:lpstr>
      <vt:lpstr>There are Issues…</vt:lpstr>
      <vt:lpstr>Cases</vt:lpstr>
      <vt:lpstr>Level of Control</vt:lpstr>
      <vt:lpstr>Duty of Care</vt:lpstr>
      <vt:lpstr>Duty of Care Deciding Factors</vt:lpstr>
      <vt:lpstr>Organization Classifications</vt:lpstr>
      <vt:lpstr>Organization Policy Points</vt:lpstr>
      <vt:lpstr>Facilities &amp; Events Concerns</vt:lpstr>
      <vt:lpstr>Advisors</vt:lpstr>
      <vt:lpstr>Hazing</vt:lpstr>
      <vt:lpstr>Greek Concerns</vt:lpstr>
      <vt:lpstr>Hazing in Greek Organizations</vt:lpstr>
      <vt:lpstr>Alcohol Questions to Ask</vt:lpstr>
      <vt:lpstr>Driver Safety</vt:lpstr>
      <vt:lpstr>Outdoor Clubs</vt:lpstr>
      <vt:lpstr>Intramural Activities</vt:lpstr>
      <vt:lpstr>PowerPoint Presentation</vt:lpstr>
      <vt:lpstr>Resources</vt:lpstr>
      <vt:lpstr>PowerPoint Presentation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Bellack, Scott C</dc:creator>
  <cp:lastModifiedBy>Smail, Cindy</cp:lastModifiedBy>
  <cp:revision>336</cp:revision>
  <dcterms:created xsi:type="dcterms:W3CDTF">2021-05-20T20:41:56Z</dcterms:created>
  <dcterms:modified xsi:type="dcterms:W3CDTF">2023-12-20T23:21:24Z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0x01010032D7FFD246AAA742AADEC07201DEA6A8</vt:lpwstr>
  </property>
  <property fmtid="{D5CDD505-2E9C-101B-9397-08002B2CF9AE}" pid="3" name="MSIP_Label_38f1469a-2c2a-4aee-b92b-090d4c5468ff_Enabled">
    <vt:lpwstr>true</vt:lpwstr>
  </property>
  <property fmtid="{D5CDD505-2E9C-101B-9397-08002B2CF9AE}" pid="4" name="MSIP_Label_38f1469a-2c2a-4aee-b92b-090d4c5468ff_SetDate">
    <vt:lpwstr>2021-12-09T01:21:12Z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8867d980-3772-46ac-ac07-447147c74bdc</vt:lpwstr>
  </property>
  <property fmtid="{D5CDD505-2E9C-101B-9397-08002B2CF9AE}" pid="9" name="MSIP_Label_38f1469a-2c2a-4aee-b92b-090d4c5468ff_ContentBits">
    <vt:lpwstr>0</vt:lpwstr>
  </property>
</Properties>
</file>