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65" r:id="rId5"/>
    <p:sldId id="335" r:id="rId6"/>
    <p:sldId id="340" r:id="rId7"/>
    <p:sldId id="295" r:id="rId8"/>
    <p:sldId id="339" r:id="rId9"/>
    <p:sldId id="338" r:id="rId10"/>
    <p:sldId id="334" r:id="rId11"/>
  </p:sldIdLst>
  <p:sldSz cx="9144000" cy="5143500" type="screen16x9"/>
  <p:notesSz cx="6858000" cy="9144000"/>
  <p:custDataLst>
    <p:tags r:id="rId13"/>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1pPr>
    <a:lvl2pPr marL="0" marR="0" indent="36630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2pPr>
    <a:lvl3pPr marL="0" marR="0" indent="732598"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3pPr>
    <a:lvl4pPr marL="0" marR="0" indent="10988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4pPr>
    <a:lvl5pPr marL="0" marR="0" indent="1465199"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5pPr>
    <a:lvl6pPr marL="0" marR="0" indent="18314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6pPr>
    <a:lvl7pPr marL="0" marR="0" indent="2197797"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7pPr>
    <a:lvl8pPr marL="0" marR="0" indent="2564096"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8pPr>
    <a:lvl9pPr marL="0" marR="0" indent="2930395"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1C0E"/>
    <a:srgbClr val="532E1F"/>
    <a:srgbClr val="F1C500"/>
    <a:srgbClr val="009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C370B-B688-716F-4F2D-BB0BC7944845}" v="329" dt="2023-03-31T20:05:02.973"/>
    <p1510:client id="{20326966-604B-77CB-A68A-70CE878A1C0B}" v="1" dt="2023-03-21T19:37:14.264"/>
    <p1510:client id="{569477D8-733A-4C75-A079-CCE6B35EDEC7}" v="2" dt="2023-03-15T18:55:37.356"/>
    <p1510:client id="{6344B749-C43C-2A23-0BEA-8DD0F0004CA8}" v="652" dt="2023-05-10T19:42:42.101"/>
    <p1510:client id="{97C51963-80FA-588A-C23C-2F87F0CFCB1A}" v="589" dt="2023-05-11T14:48:52.618"/>
    <p1510:client id="{A64D4112-6036-2DCE-3607-26CEA2802339}" v="45" dt="2023-05-16T17:44:48.633"/>
    <p1510:client id="{AB466C9B-7344-7A9A-B9E9-7D9630CB9923}" v="150" dt="2023-05-09T18:22:40.324"/>
    <p1510:client id="{AC7A4ED8-F8A9-C3B0-AB0B-83335930C672}" v="55" dt="2023-05-18T14:45:04.059"/>
    <p1510:client id="{B4FBBDA8-37C8-23B4-BA43-3E2F253DDFBD}" v="2" dt="2023-03-22T13:24:49.806"/>
    <p1510:client id="{D1AABAD5-9263-E710-5281-4F55D272E71B}" v="981" dt="2023-05-08T18:27:49.258"/>
    <p1510:client id="{D77D9B89-65E3-072E-608C-6C6BA924F82A}" v="4" dt="2023-05-09T13:41:49.713"/>
    <p1510:client id="{EB36E653-8857-AEC7-32B7-39F57EB9A192}" v="307" dt="2023-05-11T18:37:57.84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autoAdjust="0"/>
    <p:restoredTop sz="96106" autoAdjust="0"/>
  </p:normalViewPr>
  <p:slideViewPr>
    <p:cSldViewPr snapToGrid="0">
      <p:cViewPr varScale="1">
        <p:scale>
          <a:sx n="141" d="100"/>
          <a:sy n="141" d="100"/>
        </p:scale>
        <p:origin x="138"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732598" latinLnBrk="0">
      <a:defRPr sz="900">
        <a:latin typeface="+mn-lt"/>
        <a:ea typeface="+mn-ea"/>
        <a:cs typeface="+mn-cs"/>
        <a:sym typeface="Calibri"/>
      </a:defRPr>
    </a:lvl1pPr>
    <a:lvl2pPr indent="228600" defTabSz="732598" latinLnBrk="0">
      <a:defRPr sz="900">
        <a:latin typeface="+mn-lt"/>
        <a:ea typeface="+mn-ea"/>
        <a:cs typeface="+mn-cs"/>
        <a:sym typeface="Calibri"/>
      </a:defRPr>
    </a:lvl2pPr>
    <a:lvl3pPr indent="457200" defTabSz="732598" latinLnBrk="0">
      <a:defRPr sz="900">
        <a:latin typeface="+mn-lt"/>
        <a:ea typeface="+mn-ea"/>
        <a:cs typeface="+mn-cs"/>
        <a:sym typeface="Calibri"/>
      </a:defRPr>
    </a:lvl3pPr>
    <a:lvl4pPr indent="685800" defTabSz="732598" latinLnBrk="0">
      <a:defRPr sz="900">
        <a:latin typeface="+mn-lt"/>
        <a:ea typeface="+mn-ea"/>
        <a:cs typeface="+mn-cs"/>
        <a:sym typeface="Calibri"/>
      </a:defRPr>
    </a:lvl4pPr>
    <a:lvl5pPr indent="914400" defTabSz="732598" latinLnBrk="0">
      <a:defRPr sz="900">
        <a:latin typeface="+mn-lt"/>
        <a:ea typeface="+mn-ea"/>
        <a:cs typeface="+mn-cs"/>
        <a:sym typeface="Calibri"/>
      </a:defRPr>
    </a:lvl5pPr>
    <a:lvl6pPr indent="1143000" defTabSz="732598" latinLnBrk="0">
      <a:defRPr sz="900">
        <a:latin typeface="+mn-lt"/>
        <a:ea typeface="+mn-ea"/>
        <a:cs typeface="+mn-cs"/>
        <a:sym typeface="Calibri"/>
      </a:defRPr>
    </a:lvl6pPr>
    <a:lvl7pPr indent="1371600" defTabSz="732598" latinLnBrk="0">
      <a:defRPr sz="900">
        <a:latin typeface="+mn-lt"/>
        <a:ea typeface="+mn-ea"/>
        <a:cs typeface="+mn-cs"/>
        <a:sym typeface="Calibri"/>
      </a:defRPr>
    </a:lvl7pPr>
    <a:lvl8pPr indent="1600200" defTabSz="732598" latinLnBrk="0">
      <a:defRPr sz="900">
        <a:latin typeface="+mn-lt"/>
        <a:ea typeface="+mn-ea"/>
        <a:cs typeface="+mn-cs"/>
        <a:sym typeface="Calibri"/>
      </a:defRPr>
    </a:lvl8pPr>
    <a:lvl9pPr indent="1828800" defTabSz="732598" latinLnBrk="0">
      <a:defRPr sz="9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elp.blackboard.com/sites/default/files/documents/2019-10/AdoptionToolit_D2L.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mich.edu/x/instructors/services/video-caption-request" TargetMode="External"/><Relationship Id="rId4" Type="http://schemas.openxmlformats.org/officeDocument/2006/relationships/hyperlink" Target="https://go.wmich.edu/s/article/Accessibility-Resources-and-Assistive-Technology-Guides-for-Students?topicName=Diversity%2C%20equity%20and%20inclusion&amp;topicId=0TO5e0000019c6HGAQ"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381000" y="685800"/>
            <a:ext cx="6096000" cy="3429000"/>
          </a:xfrm>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5042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solidFill>
                <a:srgbClr val="000000"/>
              </a:solidFill>
              <a:latin typeface="Calibri"/>
              <a:cs typeface="Calibri"/>
            </a:endParaRPr>
          </a:p>
        </p:txBody>
      </p:sp>
    </p:spTree>
    <p:extLst>
      <p:ext uri="{BB962C8B-B14F-4D97-AF65-F5344CB8AC3E}">
        <p14:creationId xmlns:p14="http://schemas.microsoft.com/office/powerpoint/2010/main" val="342552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2377823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77058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solidFill>
                <a:srgbClr val="000000"/>
              </a:solidFill>
              <a:latin typeface="Calibri"/>
              <a:cs typeface="Calibri"/>
            </a:endParaRPr>
          </a:p>
        </p:txBody>
      </p:sp>
    </p:spTree>
    <p:extLst>
      <p:ext uri="{BB962C8B-B14F-4D97-AF65-F5344CB8AC3E}">
        <p14:creationId xmlns:p14="http://schemas.microsoft.com/office/powerpoint/2010/main" val="428575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xfrm>
            <a:off x="381000" y="685800"/>
            <a:ext cx="6096000" cy="3429000"/>
          </a:xfrm>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r>
              <a:rPr lang="en-US" dirty="0">
                <a:hlinkClick r:id="rId3"/>
              </a:rPr>
              <a:t>https://help.blackboard.com/sites/default/files/documents/2019-10/AdoptionToolit_D2L.pdf</a:t>
            </a:r>
            <a:endParaRPr lang="en-US" dirty="0"/>
          </a:p>
          <a:p>
            <a:endParaRPr lang="en-US" dirty="0">
              <a:solidFill>
                <a:srgbClr val="000000"/>
              </a:solidFill>
              <a:latin typeface="Calibri"/>
              <a:ea typeface="Calibri"/>
              <a:cs typeface="Calibri"/>
            </a:endParaRPr>
          </a:p>
          <a:p>
            <a:r>
              <a:rPr lang="en-US" dirty="0">
                <a:hlinkClick r:id="rId4"/>
              </a:rPr>
              <a:t>https://go.wmich.edu/s/article/Accessibility-Resources-and-Assistive-Technology-Guides-for-Students?topicName=Diversity%2C%20equity%20and%20inclusion&amp;topicId=0TO5e0000019c6HGAQ</a:t>
            </a:r>
            <a:endParaRPr lang="en-US"/>
          </a:p>
          <a:p>
            <a:endParaRPr lang="en-US" dirty="0"/>
          </a:p>
          <a:p>
            <a:r>
              <a:rPr lang="en-US"/>
              <a:t>Cara.junghans@wmich.edu</a:t>
            </a:r>
            <a:endParaRPr lang="en-US" dirty="0"/>
          </a:p>
          <a:p>
            <a:endParaRPr lang="en-US" dirty="0"/>
          </a:p>
          <a:p>
            <a:r>
              <a:rPr lang="en-US" dirty="0">
                <a:hlinkClick r:id="rId5"/>
              </a:rPr>
              <a:t>https://wmich.edu/x/instructors/services/video-caption-request</a:t>
            </a:r>
          </a:p>
          <a:p>
            <a:endParaRPr lang="en-US" dirty="0">
              <a:solidFill>
                <a:srgbClr val="000000"/>
              </a:solidFill>
              <a:latin typeface="Calibri"/>
              <a:ea typeface="Calibri"/>
              <a:cs typeface="Calibri"/>
            </a:endParaRPr>
          </a:p>
          <a:p>
            <a:endParaRPr lang="en-US" dirty="0">
              <a:solidFill>
                <a:srgbClr val="000000"/>
              </a:solidFill>
              <a:latin typeface="Calibri"/>
              <a:ea typeface="Calibri"/>
              <a:cs typeface="Calibri"/>
            </a:endParaRPr>
          </a:p>
          <a:p>
            <a:endParaRPr lang="en-US" dirty="0">
              <a:solidFill>
                <a:srgbClr val="000000"/>
              </a:solidFill>
              <a:latin typeface="Calibri"/>
              <a:ea typeface="Calibri"/>
              <a:cs typeface="Calibri"/>
            </a:endParaRPr>
          </a:p>
          <a:p>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408629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and Conten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pic>
        <p:nvPicPr>
          <p:cNvPr id="18" name="Picture Placeholder 14" descr="Picture Placeholder 14"/>
          <p:cNvPicPr>
            <a:picLocks noChangeAspect="1"/>
          </p:cNvPicPr>
          <p:nvPr/>
        </p:nvPicPr>
        <p:blipFill>
          <a:blip r:embed="rId2"/>
          <a:srcRect t="9420" b="9420"/>
          <a:stretch>
            <a:fillRect/>
          </a:stretch>
        </p:blipFill>
        <p:spPr>
          <a:xfrm>
            <a:off x="0" y="387226"/>
            <a:ext cx="9144000" cy="1014739"/>
          </a:xfrm>
          <a:prstGeom prst="rect">
            <a:avLst/>
          </a:prstGeom>
          <a:ln w="12700">
            <a:miter lim="400000"/>
          </a:ln>
        </p:spPr>
      </p:pic>
      <p:sp>
        <p:nvSpPr>
          <p:cNvPr id="19" name="object 3"/>
          <p:cNvSpPr txBox="1"/>
          <p:nvPr/>
        </p:nvSpPr>
        <p:spPr>
          <a:xfrm>
            <a:off x="1755588" y="1442851"/>
            <a:ext cx="6449981" cy="11963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4942">
              <a:spcBef>
                <a:spcPts val="100"/>
              </a:spcBef>
              <a:defRPr sz="4500" spc="-46">
                <a:solidFill>
                  <a:srgbClr val="501A00"/>
                </a:solidFill>
                <a:latin typeface="Cooper Std Black"/>
                <a:ea typeface="Cooper Std Black"/>
                <a:cs typeface="Cooper Std Black"/>
                <a:sym typeface="Cooper Std Black"/>
              </a:defRPr>
            </a:lvl1pPr>
          </a:lstStyle>
          <a:p>
            <a:r>
              <a:t>Lorem ipsum dolor</a:t>
            </a:r>
            <a:endParaRPr sz="3900" spc="-39"/>
          </a:p>
        </p:txBody>
      </p:sp>
      <p:sp>
        <p:nvSpPr>
          <p:cNvPr id="20" name="object 4"/>
          <p:cNvSpPr txBox="1"/>
          <p:nvPr/>
        </p:nvSpPr>
        <p:spPr>
          <a:xfrm>
            <a:off x="1755586" y="1779667"/>
            <a:ext cx="5225591" cy="1841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4942">
              <a:spcBef>
                <a:spcPts val="200"/>
              </a:spcBef>
              <a:defRPr sz="1700" spc="-18">
                <a:solidFill>
                  <a:srgbClr val="007573"/>
                </a:solidFill>
                <a:latin typeface="Montserrat Bold"/>
                <a:ea typeface="Montserrat Bold"/>
                <a:cs typeface="Montserrat Bold"/>
                <a:sym typeface="Montserrat Bold"/>
              </a:defRPr>
            </a:pPr>
            <a:r>
              <a:t>Lorem ipsum dolor sit amet, </a:t>
            </a:r>
            <a:br/>
            <a:r>
              <a:t>consectetuer adipiscing</a:t>
            </a:r>
          </a:p>
          <a:p>
            <a:pPr indent="14942">
              <a:spcBef>
                <a:spcPts val="200"/>
              </a:spcBef>
              <a:defRPr sz="500" spc="-18">
                <a:solidFill>
                  <a:srgbClr val="007573"/>
                </a:solidFill>
                <a:latin typeface="Montserrat Bold"/>
                <a:ea typeface="Montserrat Bold"/>
                <a:cs typeface="Montserrat Bold"/>
                <a:sym typeface="Montserrat Bold"/>
              </a:defRPr>
            </a:pPr>
            <a:endParaRPr/>
          </a:p>
          <a:p>
            <a:pPr indent="14942">
              <a:spcBef>
                <a:spcPts val="200"/>
              </a:spcBef>
              <a:defRPr spc="-18">
                <a:solidFill>
                  <a:srgbClr val="007573"/>
                </a:solidFill>
                <a:latin typeface="Montserrat Regular"/>
                <a:ea typeface="Montserrat Regular"/>
                <a:cs typeface="Montserrat Regular"/>
                <a:sym typeface="Montserrat Regular"/>
              </a:defRPr>
            </a:pPr>
            <a:r>
              <a:t>Lorem ipsum dolor sit amet</a:t>
            </a:r>
            <a:endParaRPr sz="900" spc="-11"/>
          </a:p>
          <a:p>
            <a:pPr>
              <a:defRPr sz="900">
                <a:latin typeface="Montserrat Regular"/>
                <a:ea typeface="Montserrat Regular"/>
                <a:cs typeface="Montserrat Regular"/>
                <a:sym typeface="Montserrat Regular"/>
              </a:defRPr>
            </a:pPr>
            <a:r>
              <a:t>Lorem ipsum dolor sit amet, consectetuer adipiscing elit. </a:t>
            </a:r>
            <a:br/>
            <a:r>
              <a:t>Maecenas porttitor congue massa. Fusce posuere, magna </a:t>
            </a:r>
            <a:br/>
            <a:r>
              <a:t>sed pulvinar ultricies, purus lectus malesuada libero, sit amet </a:t>
            </a:r>
            <a:br/>
            <a:r>
              <a:t>commodo magna eros quis urna.</a:t>
            </a:r>
          </a:p>
          <a:p>
            <a:pPr>
              <a:defRPr sz="900">
                <a:latin typeface="Montserrat Regular"/>
                <a:ea typeface="Montserrat Regular"/>
                <a:cs typeface="Montserrat Regular"/>
                <a:sym typeface="Montserrat Regular"/>
              </a:defRPr>
            </a:pPr>
            <a:endParaRPr/>
          </a:p>
          <a:p>
            <a:pPr>
              <a:defRPr sz="900">
                <a:latin typeface="Montserrat Regular"/>
                <a:ea typeface="Montserrat Regular"/>
                <a:cs typeface="Montserrat Regular"/>
                <a:sym typeface="Montserrat Regular"/>
              </a:defRPr>
            </a:pPr>
            <a:endParaRPr/>
          </a:p>
        </p:txBody>
      </p:sp>
      <p:sp>
        <p:nvSpPr>
          <p:cNvPr id="21" name="object 6"/>
          <p:cNvSpPr/>
          <p:nvPr/>
        </p:nvSpPr>
        <p:spPr>
          <a:xfrm>
            <a:off x="537883" y="-1"/>
            <a:ext cx="995695" cy="2571581"/>
          </a:xfrm>
          <a:prstGeom prst="rect">
            <a:avLst/>
          </a:prstGeom>
          <a:solidFill>
            <a:srgbClr val="FFDC27"/>
          </a:solidFill>
          <a:ln w="12700">
            <a:miter lim="400000"/>
          </a:ln>
        </p:spPr>
        <p:txBody>
          <a:bodyPr lIns="45719" rIns="45719"/>
          <a:lstStyle/>
          <a:p>
            <a:pPr>
              <a:defRPr sz="1600"/>
            </a:pPr>
            <a:endParaRPr/>
          </a:p>
        </p:txBody>
      </p:sp>
      <p:sp>
        <p:nvSpPr>
          <p:cNvPr id="22" name="object 10"/>
          <p:cNvSpPr/>
          <p:nvPr/>
        </p:nvSpPr>
        <p:spPr>
          <a:xfrm>
            <a:off x="8577394" y="578250"/>
            <a:ext cx="1" cy="1993229"/>
          </a:xfrm>
          <a:prstGeom prst="line">
            <a:avLst/>
          </a:prstGeom>
          <a:ln w="63500">
            <a:solidFill>
              <a:srgbClr val="009081"/>
            </a:solidFill>
          </a:ln>
        </p:spPr>
        <p:txBody>
          <a:bodyPr lIns="45719" rIns="45719"/>
          <a:lstStyle/>
          <a:p>
            <a:endParaRPr/>
          </a:p>
        </p:txBody>
      </p:sp>
      <p:sp>
        <p:nvSpPr>
          <p:cNvPr id="23" name="object 8"/>
          <p:cNvSpPr/>
          <p:nvPr/>
        </p:nvSpPr>
        <p:spPr>
          <a:xfrm>
            <a:off x="1" y="198187"/>
            <a:ext cx="6710724" cy="1"/>
          </a:xfrm>
          <a:prstGeom prst="line">
            <a:avLst/>
          </a:prstGeom>
          <a:ln w="63500">
            <a:solidFill>
              <a:srgbClr val="009081"/>
            </a:solidFill>
          </a:ln>
        </p:spPr>
        <p:txBody>
          <a:bodyPr lIns="45719" rIns="45719"/>
          <a:lstStyle/>
          <a:p>
            <a:endParaRPr/>
          </a:p>
        </p:txBody>
      </p:sp>
      <p:pic>
        <p:nvPicPr>
          <p:cNvPr id="24" name="Picture 11" descr="Picture 11"/>
          <p:cNvPicPr>
            <a:picLocks noChangeAspect="1"/>
          </p:cNvPicPr>
          <p:nvPr/>
        </p:nvPicPr>
        <p:blipFill>
          <a:blip r:embed="rId3"/>
          <a:stretch>
            <a:fillRect/>
          </a:stretch>
        </p:blipFill>
        <p:spPr>
          <a:xfrm>
            <a:off x="6902823" y="79680"/>
            <a:ext cx="1692159" cy="231456"/>
          </a:xfrm>
          <a:prstGeom prst="rect">
            <a:avLst/>
          </a:prstGeom>
          <a:ln w="12700">
            <a:miter lim="400000"/>
          </a:ln>
        </p:spPr>
      </p:pic>
      <p:pic>
        <p:nvPicPr>
          <p:cNvPr id="25" name="Picture 12" descr="Picture 12"/>
          <p:cNvPicPr>
            <a:picLocks noChangeAspect="1"/>
          </p:cNvPicPr>
          <p:nvPr/>
        </p:nvPicPr>
        <p:blipFill>
          <a:blip r:embed="rId4"/>
          <a:stretch>
            <a:fillRect/>
          </a:stretch>
        </p:blipFill>
        <p:spPr>
          <a:xfrm>
            <a:off x="2061884" y="387367"/>
            <a:ext cx="5814253" cy="1021388"/>
          </a:xfrm>
          <a:prstGeom prst="rect">
            <a:avLst/>
          </a:prstGeom>
          <a:ln w="12700">
            <a:miter lim="400000"/>
          </a:ln>
        </p:spPr>
      </p:pic>
      <p:pic>
        <p:nvPicPr>
          <p:cNvPr id="26" name="Picture Placeholder 14" descr="Picture Placeholder 14"/>
          <p:cNvPicPr>
            <a:picLocks noChangeAspect="1"/>
          </p:cNvPicPr>
          <p:nvPr/>
        </p:nvPicPr>
        <p:blipFill>
          <a:blip r:embed="rId2"/>
          <a:srcRect t="9420" b="9420"/>
          <a:stretch>
            <a:fillRect/>
          </a:stretch>
        </p:blipFill>
        <p:spPr>
          <a:xfrm>
            <a:off x="0" y="2958976"/>
            <a:ext cx="9144000" cy="1014738"/>
          </a:xfrm>
          <a:prstGeom prst="rect">
            <a:avLst/>
          </a:prstGeom>
          <a:ln w="12700">
            <a:miter lim="400000"/>
          </a:ln>
        </p:spPr>
      </p:pic>
      <p:sp>
        <p:nvSpPr>
          <p:cNvPr id="27" name="object 3"/>
          <p:cNvSpPr txBox="1"/>
          <p:nvPr/>
        </p:nvSpPr>
        <p:spPr>
          <a:xfrm>
            <a:off x="1755588" y="4014602"/>
            <a:ext cx="6449981" cy="11963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indent="14942">
              <a:spcBef>
                <a:spcPts val="100"/>
              </a:spcBef>
              <a:defRPr sz="4500" spc="-46">
                <a:solidFill>
                  <a:srgbClr val="501A00"/>
                </a:solidFill>
                <a:latin typeface="Cooper Std Black"/>
                <a:ea typeface="Cooper Std Black"/>
                <a:cs typeface="Cooper Std Black"/>
                <a:sym typeface="Cooper Std Black"/>
              </a:defRPr>
            </a:lvl1pPr>
          </a:lstStyle>
          <a:p>
            <a:r>
              <a:t>Lorem ipsum dolor</a:t>
            </a:r>
            <a:endParaRPr sz="3900" spc="-39"/>
          </a:p>
        </p:txBody>
      </p:sp>
      <p:sp>
        <p:nvSpPr>
          <p:cNvPr id="28" name="object 4"/>
          <p:cNvSpPr txBox="1"/>
          <p:nvPr/>
        </p:nvSpPr>
        <p:spPr>
          <a:xfrm>
            <a:off x="1755586" y="4351418"/>
            <a:ext cx="5225591" cy="18415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4942">
              <a:spcBef>
                <a:spcPts val="200"/>
              </a:spcBef>
              <a:defRPr sz="1700" spc="-18">
                <a:solidFill>
                  <a:srgbClr val="007573"/>
                </a:solidFill>
                <a:latin typeface="Montserrat Bold"/>
                <a:ea typeface="Montserrat Bold"/>
                <a:cs typeface="Montserrat Bold"/>
                <a:sym typeface="Montserrat Bold"/>
              </a:defRPr>
            </a:pPr>
            <a:r>
              <a:t>Lorem ipsum dolor sit amet, </a:t>
            </a:r>
            <a:br/>
            <a:r>
              <a:t>consectetuer adipiscing</a:t>
            </a:r>
          </a:p>
          <a:p>
            <a:pPr indent="14942">
              <a:spcBef>
                <a:spcPts val="200"/>
              </a:spcBef>
              <a:defRPr sz="500" spc="-18">
                <a:solidFill>
                  <a:srgbClr val="007573"/>
                </a:solidFill>
                <a:latin typeface="Montserrat Bold"/>
                <a:ea typeface="Montserrat Bold"/>
                <a:cs typeface="Montserrat Bold"/>
                <a:sym typeface="Montserrat Bold"/>
              </a:defRPr>
            </a:pPr>
            <a:endParaRPr/>
          </a:p>
          <a:p>
            <a:pPr indent="14942">
              <a:spcBef>
                <a:spcPts val="200"/>
              </a:spcBef>
              <a:defRPr spc="-18">
                <a:solidFill>
                  <a:srgbClr val="007573"/>
                </a:solidFill>
                <a:latin typeface="Montserrat Regular"/>
                <a:ea typeface="Montserrat Regular"/>
                <a:cs typeface="Montserrat Regular"/>
                <a:sym typeface="Montserrat Regular"/>
              </a:defRPr>
            </a:pPr>
            <a:r>
              <a:t>Lorem ipsum dolor sit amet</a:t>
            </a:r>
            <a:endParaRPr sz="900" spc="-11"/>
          </a:p>
          <a:p>
            <a:pPr>
              <a:defRPr sz="900">
                <a:latin typeface="Montserrat Regular"/>
                <a:ea typeface="Montserrat Regular"/>
                <a:cs typeface="Montserrat Regular"/>
                <a:sym typeface="Montserrat Regular"/>
              </a:defRPr>
            </a:pPr>
            <a:r>
              <a:t>Lorem ipsum dolor sit amet, consectetuer adipiscing elit. </a:t>
            </a:r>
            <a:br/>
            <a:r>
              <a:t>Maecenas porttitor congue massa. Fusce posuere, magna </a:t>
            </a:r>
            <a:br/>
            <a:r>
              <a:t>sed pulvinar ultricies, purus lectus malesuada libero, sit amet </a:t>
            </a:r>
            <a:br/>
            <a:r>
              <a:t>commodo magna eros quis urna.</a:t>
            </a:r>
          </a:p>
          <a:p>
            <a:pPr>
              <a:defRPr sz="900">
                <a:latin typeface="Montserrat Regular"/>
                <a:ea typeface="Montserrat Regular"/>
                <a:cs typeface="Montserrat Regular"/>
                <a:sym typeface="Montserrat Regular"/>
              </a:defRPr>
            </a:pPr>
            <a:endParaRPr/>
          </a:p>
          <a:p>
            <a:pPr>
              <a:defRPr sz="900">
                <a:latin typeface="Montserrat Regular"/>
                <a:ea typeface="Montserrat Regular"/>
                <a:cs typeface="Montserrat Regular"/>
                <a:sym typeface="Montserrat Regular"/>
              </a:defRPr>
            </a:pPr>
            <a:endParaRPr/>
          </a:p>
        </p:txBody>
      </p:sp>
      <p:sp>
        <p:nvSpPr>
          <p:cNvPr id="29" name="object 6"/>
          <p:cNvSpPr/>
          <p:nvPr/>
        </p:nvSpPr>
        <p:spPr>
          <a:xfrm>
            <a:off x="537883" y="2571749"/>
            <a:ext cx="995695" cy="2571581"/>
          </a:xfrm>
          <a:prstGeom prst="rect">
            <a:avLst/>
          </a:prstGeom>
          <a:solidFill>
            <a:srgbClr val="FFDC27"/>
          </a:solidFill>
          <a:ln w="12700">
            <a:miter lim="400000"/>
          </a:ln>
        </p:spPr>
        <p:txBody>
          <a:bodyPr lIns="45719" rIns="45719"/>
          <a:lstStyle/>
          <a:p>
            <a:pPr>
              <a:defRPr sz="1600"/>
            </a:pPr>
            <a:endParaRPr/>
          </a:p>
        </p:txBody>
      </p:sp>
      <p:sp>
        <p:nvSpPr>
          <p:cNvPr id="30" name="object 10"/>
          <p:cNvSpPr/>
          <p:nvPr/>
        </p:nvSpPr>
        <p:spPr>
          <a:xfrm>
            <a:off x="8577394" y="3150000"/>
            <a:ext cx="1" cy="1993229"/>
          </a:xfrm>
          <a:prstGeom prst="line">
            <a:avLst/>
          </a:prstGeom>
          <a:ln w="63500">
            <a:solidFill>
              <a:srgbClr val="009081"/>
            </a:solidFill>
          </a:ln>
        </p:spPr>
        <p:txBody>
          <a:bodyPr lIns="45719" rIns="45719"/>
          <a:lstStyle/>
          <a:p>
            <a:endParaRPr/>
          </a:p>
        </p:txBody>
      </p:sp>
      <p:sp>
        <p:nvSpPr>
          <p:cNvPr id="31" name="object 8"/>
          <p:cNvSpPr/>
          <p:nvPr/>
        </p:nvSpPr>
        <p:spPr>
          <a:xfrm>
            <a:off x="1" y="2769938"/>
            <a:ext cx="6710724" cy="1"/>
          </a:xfrm>
          <a:prstGeom prst="line">
            <a:avLst/>
          </a:prstGeom>
          <a:ln w="63500">
            <a:solidFill>
              <a:srgbClr val="009081"/>
            </a:solidFill>
          </a:ln>
        </p:spPr>
        <p:txBody>
          <a:bodyPr lIns="45719" rIns="45719"/>
          <a:lstStyle/>
          <a:p>
            <a:endParaRPr/>
          </a:p>
        </p:txBody>
      </p:sp>
      <p:pic>
        <p:nvPicPr>
          <p:cNvPr id="32" name="Picture 31" descr="Picture 31"/>
          <p:cNvPicPr>
            <a:picLocks noChangeAspect="1"/>
          </p:cNvPicPr>
          <p:nvPr/>
        </p:nvPicPr>
        <p:blipFill>
          <a:blip r:embed="rId3"/>
          <a:stretch>
            <a:fillRect/>
          </a:stretch>
        </p:blipFill>
        <p:spPr>
          <a:xfrm>
            <a:off x="6902823" y="2651430"/>
            <a:ext cx="1692159" cy="231456"/>
          </a:xfrm>
          <a:prstGeom prst="rect">
            <a:avLst/>
          </a:prstGeom>
          <a:ln w="12700">
            <a:miter lim="400000"/>
          </a:ln>
        </p:spPr>
      </p:pic>
      <p:pic>
        <p:nvPicPr>
          <p:cNvPr id="33" name="Picture 32" descr="Picture 32"/>
          <p:cNvPicPr>
            <a:picLocks noChangeAspect="1"/>
          </p:cNvPicPr>
          <p:nvPr/>
        </p:nvPicPr>
        <p:blipFill>
          <a:blip r:embed="rId4"/>
          <a:stretch>
            <a:fillRect/>
          </a:stretch>
        </p:blipFill>
        <p:spPr>
          <a:xfrm>
            <a:off x="2061884" y="2959118"/>
            <a:ext cx="5814253" cy="1021387"/>
          </a:xfrm>
          <a:prstGeom prst="rect">
            <a:avLst/>
          </a:prstGeom>
          <a:ln w="12700">
            <a:miter lim="400000"/>
          </a:ln>
        </p:spPr>
      </p:pic>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 name="bk object 16"/>
          <p:cNvSpPr/>
          <p:nvPr/>
        </p:nvSpPr>
        <p:spPr>
          <a:xfrm>
            <a:off x="-44823" y="1"/>
            <a:ext cx="4840942" cy="2337956"/>
          </a:xfrm>
          <a:prstGeom prst="rect">
            <a:avLst/>
          </a:prstGeom>
          <a:solidFill>
            <a:srgbClr val="FFDC27"/>
          </a:solidFill>
          <a:ln w="12700">
            <a:miter lim="400000"/>
          </a:ln>
        </p:spPr>
        <p:txBody>
          <a:bodyPr lIns="45719" rIns="45719"/>
          <a:lstStyle/>
          <a:p>
            <a:pPr>
              <a:defRPr sz="1600"/>
            </a:pPr>
            <a:endParaRPr/>
          </a:p>
        </p:txBody>
      </p:sp>
      <p:sp>
        <p:nvSpPr>
          <p:cNvPr id="56" name="Body Level One…"/>
          <p:cNvSpPr txBox="1">
            <a:spLocks noGrp="1"/>
          </p:cNvSpPr>
          <p:nvPr>
            <p:ph type="body" sz="quarter" idx="1" hasCustomPrompt="1"/>
          </p:nvPr>
        </p:nvSpPr>
        <p:spPr>
          <a:xfrm>
            <a:off x="448234" y="233796"/>
            <a:ext cx="3854824" cy="155864"/>
          </a:xfrm>
          <a:prstGeom prst="rect">
            <a:avLst/>
          </a:prstGeom>
        </p:spPr>
        <p:txBody>
          <a:bodyPr>
            <a:normAutofit/>
          </a:bodyPr>
          <a:lstStyle>
            <a:lvl1pPr>
              <a:defRPr sz="2300">
                <a:solidFill>
                  <a:schemeClr val="accent2"/>
                </a:solidFill>
                <a:latin typeface="Montserrat SemiBold"/>
                <a:ea typeface="Montserrat SemiBold"/>
                <a:cs typeface="Montserrat SemiBold"/>
                <a:sym typeface="Montserrat SemiBold"/>
              </a:defRPr>
            </a:lvl1pPr>
            <a:lvl2pPr>
              <a:defRPr sz="2300">
                <a:solidFill>
                  <a:schemeClr val="accent2"/>
                </a:solidFill>
                <a:latin typeface="Montserrat SemiBold"/>
                <a:ea typeface="Montserrat SemiBold"/>
                <a:cs typeface="Montserrat SemiBold"/>
                <a:sym typeface="Montserrat SemiBold"/>
              </a:defRPr>
            </a:lvl2pPr>
            <a:lvl3pPr>
              <a:defRPr sz="2300">
                <a:solidFill>
                  <a:schemeClr val="accent2"/>
                </a:solidFill>
                <a:latin typeface="Montserrat SemiBold"/>
                <a:ea typeface="Montserrat SemiBold"/>
                <a:cs typeface="Montserrat SemiBold"/>
                <a:sym typeface="Montserrat SemiBold"/>
              </a:defRPr>
            </a:lvl3pPr>
            <a:lvl4pPr>
              <a:defRPr sz="2300">
                <a:solidFill>
                  <a:schemeClr val="accent2"/>
                </a:solidFill>
                <a:latin typeface="Montserrat SemiBold"/>
                <a:ea typeface="Montserrat SemiBold"/>
                <a:cs typeface="Montserrat SemiBold"/>
                <a:sym typeface="Montserrat SemiBold"/>
              </a:defRPr>
            </a:lvl4pPr>
            <a:lvl5pPr>
              <a:defRPr sz="2300">
                <a:solidFill>
                  <a:schemeClr val="accent2"/>
                </a:solidFill>
                <a:latin typeface="Montserrat SemiBold"/>
                <a:ea typeface="Montserrat SemiBold"/>
                <a:cs typeface="Montserrat SemiBold"/>
                <a:sym typeface="Montserrat SemiBold"/>
              </a:defRPr>
            </a:lvl5pPr>
          </a:lstStyle>
          <a:p>
            <a:r>
              <a:t>Lorem ipsum dolor sit</a:t>
            </a:r>
          </a:p>
          <a:p>
            <a:pPr lvl="1"/>
            <a:endParaRPr/>
          </a:p>
          <a:p>
            <a:pPr lvl="2"/>
            <a:endParaRPr/>
          </a:p>
          <a:p>
            <a:pPr lvl="3"/>
            <a:endParaRPr/>
          </a:p>
          <a:p>
            <a:pPr lvl="4"/>
            <a:endParaRPr/>
          </a:p>
        </p:txBody>
      </p:sp>
      <p:sp>
        <p:nvSpPr>
          <p:cNvPr id="57" name="Text Placeholder 12"/>
          <p:cNvSpPr>
            <a:spLocks noGrp="1"/>
          </p:cNvSpPr>
          <p:nvPr>
            <p:ph type="body" sz="quarter" idx="21" hasCustomPrompt="1"/>
          </p:nvPr>
        </p:nvSpPr>
        <p:spPr>
          <a:xfrm>
            <a:off x="448234" y="467590"/>
            <a:ext cx="3854824" cy="116899"/>
          </a:xfrm>
          <a:prstGeom prst="rect">
            <a:avLst/>
          </a:prstGeom>
        </p:spPr>
        <p:txBody>
          <a:bodyPr>
            <a:normAutofit/>
          </a:bodyPr>
          <a:lstStyle>
            <a:lvl1pPr defTabSz="438911">
              <a:defRPr sz="768">
                <a:solidFill>
                  <a:srgbClr val="3B1C0E"/>
                </a:solidFill>
                <a:latin typeface="Montserrat SemiBold"/>
                <a:ea typeface="Montserrat SemiBold"/>
                <a:cs typeface="Montserrat SemiBold"/>
                <a:sym typeface="Montserrat SemiBold"/>
              </a:defRPr>
            </a:lvl1pPr>
          </a:lstStyle>
          <a:p>
            <a:r>
              <a:t>Lorem ipsum dolor sit</a:t>
            </a:r>
          </a:p>
        </p:txBody>
      </p:sp>
      <p:sp>
        <p:nvSpPr>
          <p:cNvPr id="58" name="bk object 16"/>
          <p:cNvSpPr/>
          <p:nvPr/>
        </p:nvSpPr>
        <p:spPr>
          <a:xfrm>
            <a:off x="0" y="2571751"/>
            <a:ext cx="4840942" cy="2337955"/>
          </a:xfrm>
          <a:prstGeom prst="rect">
            <a:avLst/>
          </a:prstGeom>
          <a:solidFill>
            <a:srgbClr val="FFDC27"/>
          </a:solidFill>
          <a:ln w="12700">
            <a:miter lim="400000"/>
          </a:ln>
        </p:spPr>
        <p:txBody>
          <a:bodyPr lIns="45719" rIns="45719"/>
          <a:lstStyle/>
          <a:p>
            <a:pPr>
              <a:defRPr sz="1600"/>
            </a:pPr>
            <a:endParaRPr/>
          </a:p>
        </p:txBody>
      </p:sp>
      <p:sp>
        <p:nvSpPr>
          <p:cNvPr id="59" name="Text Placeholder 35"/>
          <p:cNvSpPr>
            <a:spLocks noGrp="1"/>
          </p:cNvSpPr>
          <p:nvPr>
            <p:ph type="body" sz="quarter" idx="22" hasCustomPrompt="1"/>
          </p:nvPr>
        </p:nvSpPr>
        <p:spPr>
          <a:xfrm>
            <a:off x="448234" y="2766579"/>
            <a:ext cx="3854824" cy="724558"/>
          </a:xfrm>
          <a:prstGeom prst="rect">
            <a:avLst/>
          </a:prstGeom>
        </p:spPr>
        <p:txBody>
          <a:bodyPr>
            <a:normAutofit/>
          </a:bodyPr>
          <a:lstStyle>
            <a:lvl1pPr>
              <a:defRPr sz="2300" b="1">
                <a:solidFill>
                  <a:schemeClr val="accent2"/>
                </a:solidFill>
                <a:latin typeface="Montserrat SemiBold"/>
                <a:ea typeface="Montserrat SemiBold"/>
                <a:cs typeface="Montserrat SemiBold"/>
                <a:sym typeface="Montserrat SemiBold"/>
              </a:defRPr>
            </a:lvl1pPr>
          </a:lstStyle>
          <a:p>
            <a:r>
              <a:t>Lorem ipsum dolor sit</a:t>
            </a:r>
          </a:p>
        </p:txBody>
      </p:sp>
      <p:sp>
        <p:nvSpPr>
          <p:cNvPr id="60" name="Text Placeholder 37"/>
          <p:cNvSpPr>
            <a:spLocks noGrp="1"/>
          </p:cNvSpPr>
          <p:nvPr>
            <p:ph type="body" sz="quarter" idx="23" hasCustomPrompt="1"/>
          </p:nvPr>
        </p:nvSpPr>
        <p:spPr>
          <a:xfrm>
            <a:off x="448234" y="3000374"/>
            <a:ext cx="3854824" cy="116900"/>
          </a:xfrm>
          <a:prstGeom prst="rect">
            <a:avLst/>
          </a:prstGeom>
        </p:spPr>
        <p:txBody>
          <a:bodyPr>
            <a:normAutofit/>
          </a:bodyPr>
          <a:lstStyle>
            <a:lvl1pPr defTabSz="438911">
              <a:defRPr sz="768" b="1">
                <a:solidFill>
                  <a:srgbClr val="3B1C0E"/>
                </a:solidFill>
                <a:latin typeface="Montserrat SemiBold"/>
                <a:ea typeface="Montserrat SemiBold"/>
                <a:cs typeface="Montserrat SemiBold"/>
                <a:sym typeface="Montserrat SemiBold"/>
              </a:defRPr>
            </a:lvl1pPr>
          </a:lstStyle>
          <a:p>
            <a:r>
              <a:t>Lorem ipsum dolor sit </a:t>
            </a:r>
          </a:p>
        </p:txBody>
      </p:sp>
      <p:sp>
        <p:nvSpPr>
          <p:cNvPr id="61" name="Text Placeholder 41"/>
          <p:cNvSpPr>
            <a:spLocks noGrp="1"/>
          </p:cNvSpPr>
          <p:nvPr>
            <p:ph type="body" sz="quarter" idx="24" hasCustomPrompt="1"/>
          </p:nvPr>
        </p:nvSpPr>
        <p:spPr>
          <a:xfrm>
            <a:off x="448236" y="1636567"/>
            <a:ext cx="3496237" cy="116899"/>
          </a:xfrm>
          <a:prstGeom prst="rect">
            <a:avLst/>
          </a:prstGeom>
        </p:spPr>
        <p:txBody>
          <a:bodyPr>
            <a:normAutofit/>
          </a:bodyPr>
          <a:lstStyle>
            <a:lvl1pPr defTabSz="502920">
              <a:defRPr sz="770">
                <a:solidFill>
                  <a:srgbClr val="009081"/>
                </a:solidFill>
                <a:latin typeface="Montserrat SemiBold"/>
                <a:ea typeface="Montserrat SemiBold"/>
                <a:cs typeface="Montserrat SemiBold"/>
                <a:sym typeface="Montserrat SemiBold"/>
              </a:defRPr>
            </a:lvl1pPr>
          </a:lstStyle>
          <a:p>
            <a:r>
              <a:t>Lorem ipsum dolor sit amet</a:t>
            </a:r>
          </a:p>
        </p:txBody>
      </p:sp>
      <p:sp>
        <p:nvSpPr>
          <p:cNvPr id="62" name="Text Placeholder 45"/>
          <p:cNvSpPr>
            <a:spLocks noGrp="1"/>
          </p:cNvSpPr>
          <p:nvPr>
            <p:ph type="body" sz="quarter" idx="25" hasCustomPrompt="1"/>
          </p:nvPr>
        </p:nvSpPr>
        <p:spPr>
          <a:xfrm>
            <a:off x="448234" y="1792433"/>
            <a:ext cx="2958356" cy="428626"/>
          </a:xfrm>
          <a:prstGeom prst="rect">
            <a:avLst/>
          </a:prstGeom>
        </p:spPr>
        <p:txBody>
          <a:bodyPr>
            <a:normAutofit/>
          </a:bodyPr>
          <a:lstStyle>
            <a:lvl1pPr defTabSz="813816">
              <a:defRPr sz="979">
                <a:latin typeface="Montserrat Regular"/>
                <a:ea typeface="Montserrat Regular"/>
                <a:cs typeface="Montserrat Regular"/>
                <a:sym typeface="Montserrat Regular"/>
              </a:defRPr>
            </a:lvl1pPr>
          </a:lstStyle>
          <a:p>
            <a:r>
              <a:t>Lorem ipsum dolor sit amet, consectetuer adipiscing elit. Maecenas porttitor congue massa. Fusce posuere, magna sed pulvinar</a:t>
            </a:r>
          </a:p>
        </p:txBody>
      </p:sp>
      <p:sp>
        <p:nvSpPr>
          <p:cNvPr id="63" name="Text Placeholder 41"/>
          <p:cNvSpPr>
            <a:spLocks noGrp="1"/>
          </p:cNvSpPr>
          <p:nvPr>
            <p:ph type="body" sz="quarter" idx="26" hasCustomPrompt="1"/>
          </p:nvPr>
        </p:nvSpPr>
        <p:spPr>
          <a:xfrm>
            <a:off x="448236" y="4169352"/>
            <a:ext cx="3496237" cy="116899"/>
          </a:xfrm>
          <a:prstGeom prst="rect">
            <a:avLst/>
          </a:prstGeom>
        </p:spPr>
        <p:txBody>
          <a:bodyPr>
            <a:normAutofit/>
          </a:bodyPr>
          <a:lstStyle>
            <a:lvl1pPr defTabSz="502920">
              <a:defRPr sz="770">
                <a:solidFill>
                  <a:srgbClr val="009081"/>
                </a:solidFill>
                <a:latin typeface="Montserrat SemiBold"/>
                <a:ea typeface="Montserrat SemiBold"/>
                <a:cs typeface="Montserrat SemiBold"/>
                <a:sym typeface="Montserrat SemiBold"/>
              </a:defRPr>
            </a:lvl1pPr>
          </a:lstStyle>
          <a:p>
            <a:r>
              <a:t>Lorem ipsum dolor sit amet</a:t>
            </a:r>
          </a:p>
        </p:txBody>
      </p:sp>
      <p:sp>
        <p:nvSpPr>
          <p:cNvPr id="64" name="Text Placeholder 45"/>
          <p:cNvSpPr>
            <a:spLocks noGrp="1"/>
          </p:cNvSpPr>
          <p:nvPr>
            <p:ph type="body" sz="quarter" idx="27" hasCustomPrompt="1"/>
          </p:nvPr>
        </p:nvSpPr>
        <p:spPr>
          <a:xfrm>
            <a:off x="448234" y="4325215"/>
            <a:ext cx="2958356" cy="428626"/>
          </a:xfrm>
          <a:prstGeom prst="rect">
            <a:avLst/>
          </a:prstGeom>
        </p:spPr>
        <p:txBody>
          <a:bodyPr>
            <a:normAutofit/>
          </a:bodyPr>
          <a:lstStyle>
            <a:lvl1pPr defTabSz="813816">
              <a:defRPr sz="979">
                <a:latin typeface="Montserrat Regular"/>
                <a:ea typeface="Montserrat Regular"/>
                <a:cs typeface="Montserrat Regular"/>
                <a:sym typeface="Montserrat Regular"/>
              </a:defRPr>
            </a:lvl1pPr>
          </a:lstStyle>
          <a:p>
            <a:r>
              <a:t>Lorem ipsum dolor sit amet, consectetuer adipiscing elit. Maecenas porttitor congue massa. Fusce posuere, magna sed pulvinar</a:t>
            </a:r>
          </a:p>
        </p:txBody>
      </p:sp>
      <p:sp>
        <p:nvSpPr>
          <p:cNvPr id="65" name="Text Placeholder 49"/>
          <p:cNvSpPr>
            <a:spLocks noGrp="1"/>
          </p:cNvSpPr>
          <p:nvPr>
            <p:ph type="body" sz="quarter" idx="28" hasCustomPrompt="1"/>
          </p:nvPr>
        </p:nvSpPr>
        <p:spPr>
          <a:xfrm>
            <a:off x="448235" y="623455"/>
            <a:ext cx="3585885" cy="857251"/>
          </a:xfrm>
          <a:prstGeom prst="rect">
            <a:avLst/>
          </a:prstGeom>
        </p:spPr>
        <p:txBody>
          <a:bodyPr>
            <a:normAutofit/>
          </a:bodyPr>
          <a:lstStyle>
            <a:lvl1pPr defTabSz="667512">
              <a:defRPr sz="730">
                <a:solidFill>
                  <a:srgbClr val="3B1C0E"/>
                </a:solidFill>
                <a:latin typeface="Montserrat Regular"/>
                <a:ea typeface="Montserrat Regular"/>
                <a:cs typeface="Montserrat Regular"/>
                <a:sym typeface="Montserrat Regular"/>
              </a:defRPr>
            </a:lvl1pPr>
          </a:lstStyle>
          <a:p>
            <a:r>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a:t>
            </a:r>
          </a:p>
        </p:txBody>
      </p:sp>
      <p:sp>
        <p:nvSpPr>
          <p:cNvPr id="66" name="Text Placeholder 49"/>
          <p:cNvSpPr>
            <a:spLocks noGrp="1"/>
          </p:cNvSpPr>
          <p:nvPr>
            <p:ph type="body" sz="quarter" idx="29" hasCustomPrompt="1"/>
          </p:nvPr>
        </p:nvSpPr>
        <p:spPr>
          <a:xfrm>
            <a:off x="448235" y="3156239"/>
            <a:ext cx="3585885" cy="818284"/>
          </a:xfrm>
          <a:prstGeom prst="rect">
            <a:avLst/>
          </a:prstGeom>
        </p:spPr>
        <p:txBody>
          <a:bodyPr>
            <a:normAutofit/>
          </a:bodyPr>
          <a:lstStyle>
            <a:lvl1pPr defTabSz="785340">
              <a:lnSpc>
                <a:spcPct val="90000"/>
              </a:lnSpc>
              <a:spcBef>
                <a:spcPts val="800"/>
              </a:spcBef>
              <a:defRPr sz="730">
                <a:solidFill>
                  <a:srgbClr val="3B1C0E"/>
                </a:solidFill>
                <a:latin typeface="Montserrat Regular"/>
                <a:ea typeface="Montserrat Regular"/>
                <a:cs typeface="Montserrat Regular"/>
                <a:sym typeface="Montserrat Regular"/>
              </a:defRPr>
            </a:lvl1pPr>
          </a:lstStyle>
          <a:p>
            <a:r>
              <a:t>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Fusce posuere, magna sed pulvinar ultricies, purus lectus malesuada libero, sit amet commodo magna eros quis urna. Lorem ipsum dolor sit amet, consectetuer adipiscing elit. Maecenas porttitor congue massa. </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02 Master Slide">
    <p:spTree>
      <p:nvGrpSpPr>
        <p:cNvPr id="1" name=""/>
        <p:cNvGrpSpPr/>
        <p:nvPr/>
      </p:nvGrpSpPr>
      <p:grpSpPr>
        <a:xfrm>
          <a:off x="0" y="0"/>
          <a:ext cx="0" cy="0"/>
          <a:chOff x="0" y="0"/>
          <a:chExt cx="0" cy="0"/>
        </a:xfrm>
      </p:grpSpPr>
      <p:sp>
        <p:nvSpPr>
          <p:cNvPr id="92" name="Picture Placeholder 11"/>
          <p:cNvSpPr>
            <a:spLocks noGrp="1"/>
          </p:cNvSpPr>
          <p:nvPr>
            <p:ph type="pic" idx="21"/>
          </p:nvPr>
        </p:nvSpPr>
        <p:spPr>
          <a:xfrm>
            <a:off x="0" y="0"/>
            <a:ext cx="9144000" cy="5143500"/>
          </a:xfrm>
          <a:prstGeom prst="rect">
            <a:avLst/>
          </a:prstGeom>
        </p:spPr>
        <p:txBody>
          <a:bodyPr lIns="91439" rIns="91439">
            <a:noAutofit/>
          </a:bodyPr>
          <a:lstStyle/>
          <a:p>
            <a:endParaRPr/>
          </a:p>
        </p:txBody>
      </p:sp>
      <p:sp>
        <p:nvSpPr>
          <p:cNvPr id="93"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97658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F520B-06CD-4AB6-A925-5285747B320A}"/>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4854570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3"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4767262"/>
            <a:ext cx="2133600" cy="279401"/>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ransition spd="med"/>
  <p:txStyles>
    <p:titleStyle>
      <a:lvl1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1pPr>
      <a:lvl2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2pPr>
      <a:lvl3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3pPr>
      <a:lvl4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4pPr>
      <a:lvl5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5pPr>
      <a:lvl6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6pPr>
      <a:lvl7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7pPr>
      <a:lvl8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8pPr>
      <a:lvl9pPr marL="0" marR="0" indent="0" algn="l" defTabSz="914400" rtl="0" latinLnBrk="0">
        <a:lnSpc>
          <a:spcPct val="100000"/>
        </a:lnSpc>
        <a:spcBef>
          <a:spcPts val="0"/>
        </a:spcBef>
        <a:spcAft>
          <a:spcPts val="0"/>
        </a:spcAft>
        <a:buClrTx/>
        <a:buSzTx/>
        <a:buFontTx/>
        <a:buNone/>
        <a:tabLst/>
        <a:defRPr sz="3900" b="0" i="0" u="none" strike="noStrike" cap="none" spc="0" baseline="0">
          <a:solidFill>
            <a:srgbClr val="501A00"/>
          </a:solidFill>
          <a:uFillTx/>
          <a:latin typeface="Cooper Std Black"/>
          <a:ea typeface="Cooper Std Black"/>
          <a:cs typeface="Cooper Std Black"/>
          <a:sym typeface="Cooper Std Black"/>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1pPr>
      <a:lvl2pPr marL="0" marR="0" indent="537905"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2pPr>
      <a:lvl3pPr marL="0" marR="0" indent="1075809"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3pPr>
      <a:lvl4pPr marL="0" marR="0" indent="1613714"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4pPr>
      <a:lvl5pPr marL="0" marR="0" indent="2151616"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5pPr>
      <a:lvl6pPr marL="0" marR="0" indent="2689522"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6pPr>
      <a:lvl7pPr marL="0" marR="0" indent="3227426"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7pPr>
      <a:lvl8pPr marL="0" marR="0" indent="3765331"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8pPr>
      <a:lvl9pPr marL="0" marR="0" indent="4303235"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n-lt"/>
          <a:ea typeface="+mn-ea"/>
          <a:cs typeface="+mn-cs"/>
          <a:sym typeface="Calibri"/>
        </a:defRPr>
      </a:lvl9pPr>
    </p:bodyStyle>
    <p:otherStyle>
      <a:lvl1pPr marL="0" marR="0" indent="0"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1pPr>
      <a:lvl2pPr marL="0" marR="0" indent="366300"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2pPr>
      <a:lvl3pPr marL="0" marR="0" indent="732598"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3pPr>
      <a:lvl4pPr marL="0" marR="0" indent="1098899"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4pPr>
      <a:lvl5pPr marL="0" marR="0" indent="1465199"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5pPr>
      <a:lvl6pPr marL="0" marR="0" indent="1831496"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6pPr>
      <a:lvl7pPr marL="0" marR="0" indent="2197797"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7pPr>
      <a:lvl8pPr marL="0" marR="0" indent="2564096"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8pPr>
      <a:lvl9pPr marL="0" marR="0" indent="2930395" algn="r" defTabSz="732598"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a.junghans@wmich.edu"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wmich.edu/x/instructors/services/video-caption-request" TargetMode="External"/><Relationship Id="rId3" Type="http://schemas.openxmlformats.org/officeDocument/2006/relationships/image" Target="../media/image4.png"/><Relationship Id="rId7" Type="http://schemas.openxmlformats.org/officeDocument/2006/relationships/hyperlink" Target="mailto:Cara.junghans@wmich.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mailto:wmux-accessibility@wmich.edu" TargetMode="External"/><Relationship Id="rId5" Type="http://schemas.openxmlformats.org/officeDocument/2006/relationships/hyperlink" Target="https://help.blackboard.com/sites/default/files/documents/2019-10/AdoptionToolit_D2L.pdf" TargetMode="External"/><Relationship Id="rId4" Type="http://schemas.openxmlformats.org/officeDocument/2006/relationships/hyperlink" Target="https://go.wmich.edu/s/article/Accessibility-Resources-and-Assistive-Technology-Guides-for-Students?topicName=Diversity%2C%20equity%20and%20inclusion&amp;topicId=0TO5e0000019c6HG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ontent Placeholder 2"/>
          <p:cNvSpPr txBox="1">
            <a:spLocks noGrp="1"/>
          </p:cNvSpPr>
          <p:nvPr>
            <p:ph type="title" idx="4294967295"/>
          </p:nvPr>
        </p:nvSpPr>
        <p:spPr>
          <a:xfrm>
            <a:off x="1036596" y="619286"/>
            <a:ext cx="6794686" cy="105157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lgn="ctr" defTabSz="914400">
              <a:lnSpc>
                <a:spcPct val="90000"/>
              </a:lnSpc>
              <a:spcBef>
                <a:spcPts val="1000"/>
              </a:spcBef>
              <a:defRPr sz="2700" spc="225">
                <a:solidFill>
                  <a:schemeClr val="accent2"/>
                </a:solidFill>
                <a:latin typeface="Montserrat Bold"/>
                <a:ea typeface="Montserrat Bold"/>
                <a:cs typeface="Montserrat Bold"/>
                <a:sym typeface="Montserrat Bold"/>
              </a:defRPr>
            </a:lvl1pPr>
          </a:lstStyle>
          <a:p>
            <a:pPr marL="0" marR="0" lvl="0" indent="0" algn="ctr" defTabSz="914400" rtl="0" eaLnBrk="1" fontAlgn="auto" latinLnBrk="0" hangingPunct="0">
              <a:lnSpc>
                <a:spcPct val="90000"/>
              </a:lnSpc>
              <a:spcBef>
                <a:spcPts val="1000"/>
              </a:spcBef>
              <a:spcAft>
                <a:spcPts val="0"/>
              </a:spcAft>
              <a:buClrTx/>
              <a:buSzTx/>
              <a:buFontTx/>
              <a:buNone/>
              <a:tabLst/>
              <a:defRPr/>
            </a:pPr>
            <a:r>
              <a:rPr kumimoji="0" lang="en-US" sz="2400" b="1" i="0" u="none" strike="noStrike" kern="0" cap="none" spc="225" normalizeH="0" baseline="0" noProof="0" dirty="0">
                <a:ln>
                  <a:noFill/>
                </a:ln>
                <a:solidFill>
                  <a:srgbClr val="532E1F"/>
                </a:solidFill>
                <a:effectLst/>
                <a:uLnTx/>
                <a:uFillTx/>
                <a:latin typeface="Montserrat Bold"/>
                <a:ea typeface="Montserrat Bold"/>
                <a:cs typeface="Montserrat Bold"/>
                <a:sym typeface="Montserrat Bold"/>
              </a:rPr>
              <a:t>ALLY for Elearning:</a:t>
            </a:r>
          </a:p>
          <a:p>
            <a:pPr marL="0" marR="0" lvl="0" indent="0" algn="ctr" defTabSz="914400" rtl="0" eaLnBrk="1" fontAlgn="auto" latinLnBrk="0" hangingPunct="0">
              <a:lnSpc>
                <a:spcPct val="90000"/>
              </a:lnSpc>
              <a:spcBef>
                <a:spcPts val="1000"/>
              </a:spcBef>
              <a:spcAft>
                <a:spcPts val="0"/>
              </a:spcAft>
              <a:buClrTx/>
              <a:buSzTx/>
              <a:buFontTx/>
              <a:buNone/>
              <a:tabLst/>
              <a:defRPr/>
            </a:pPr>
            <a:r>
              <a:rPr kumimoji="0" lang="en-US" sz="1800" b="0" i="0" u="none" strike="noStrike" kern="0" cap="none" spc="225" normalizeH="0" baseline="0" noProof="0" dirty="0">
                <a:ln>
                  <a:noFill/>
                </a:ln>
                <a:solidFill>
                  <a:srgbClr val="532E1F"/>
                </a:solidFill>
                <a:effectLst/>
                <a:uLnTx/>
                <a:uFillTx/>
                <a:latin typeface="Montserrat SemiBold"/>
                <a:ea typeface="Montserrat Bold"/>
                <a:cs typeface="Montserrat Bold"/>
                <a:sym typeface="Montserrat Bold"/>
              </a:rPr>
              <a:t>Learn how to use ALLY to assess and fix the accessibility issues in your course</a:t>
            </a:r>
          </a:p>
        </p:txBody>
      </p:sp>
      <p:sp>
        <p:nvSpPr>
          <p:cNvPr id="358" name="TextBox 9"/>
          <p:cNvSpPr txBox="1"/>
          <p:nvPr/>
        </p:nvSpPr>
        <p:spPr>
          <a:xfrm>
            <a:off x="3884339" y="2709468"/>
            <a:ext cx="3699837"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algn="ctr">
              <a:defRPr sz="1500" spc="450">
                <a:solidFill>
                  <a:schemeClr val="accent2"/>
                </a:solidFill>
              </a:defRPr>
            </a:lvl1pPr>
          </a:lstStyle>
          <a:p>
            <a:pPr algn="l"/>
            <a:r>
              <a:rPr lang="en-US" sz="1200" b="1" spc="0" dirty="0">
                <a:solidFill>
                  <a:srgbClr val="532E1F"/>
                </a:solidFill>
                <a:latin typeface="Montserrat"/>
              </a:rPr>
              <a:t>Cara Junghans </a:t>
            </a:r>
            <a:endParaRPr lang="en-US" sz="1200" b="1" spc="0" dirty="0">
              <a:solidFill>
                <a:srgbClr val="532E1F"/>
              </a:solidFill>
              <a:latin typeface="Montserrat" panose="00000500000000000000" pitchFamily="2" charset="0"/>
            </a:endParaRPr>
          </a:p>
          <a:p>
            <a:pPr algn="l"/>
            <a:endParaRPr lang="en-US" sz="1200" b="1" spc="0" dirty="0">
              <a:solidFill>
                <a:srgbClr val="532E1F"/>
              </a:solidFill>
              <a:latin typeface="Montserrat"/>
            </a:endParaRPr>
          </a:p>
          <a:p>
            <a:pPr algn="l"/>
            <a:r>
              <a:rPr lang="en-US" sz="1200" spc="0" dirty="0">
                <a:solidFill>
                  <a:srgbClr val="532E1F"/>
                </a:solidFill>
                <a:latin typeface="Montserrat"/>
              </a:rPr>
              <a:t>Accessibility Compliance Specialist,  </a:t>
            </a:r>
            <a:r>
              <a:rPr lang="en-US" sz="1200" spc="0" dirty="0" err="1">
                <a:solidFill>
                  <a:srgbClr val="532E1F"/>
                </a:solidFill>
                <a:latin typeface="Montserrat"/>
              </a:rPr>
              <a:t>WMUx</a:t>
            </a:r>
            <a:endParaRPr lang="en-US" sz="1200" spc="0" dirty="0">
              <a:solidFill>
                <a:srgbClr val="532E1F"/>
              </a:solidFill>
              <a:latin typeface="Montserrat"/>
            </a:endParaRPr>
          </a:p>
          <a:p>
            <a:pPr marL="171450" indent="-171450" algn="l">
              <a:buFont typeface="Arial" panose="020B0604020202020204" pitchFamily="34" charset="0"/>
              <a:buChar char="•"/>
            </a:pPr>
            <a:r>
              <a:rPr lang="en-US" sz="1200" spc="0" dirty="0">
                <a:solidFill>
                  <a:srgbClr val="532E1F"/>
                </a:solidFill>
                <a:latin typeface="Montserrat"/>
              </a:rPr>
              <a:t>B.A. Secondary Education </a:t>
            </a:r>
          </a:p>
          <a:p>
            <a:pPr marL="171450" indent="-171450" algn="l">
              <a:buFont typeface="Arial" panose="020B0604020202020204" pitchFamily="34" charset="0"/>
              <a:buChar char="•"/>
            </a:pPr>
            <a:r>
              <a:rPr lang="en-US" sz="1200" spc="0" dirty="0">
                <a:solidFill>
                  <a:srgbClr val="532E1F"/>
                </a:solidFill>
                <a:latin typeface="Montserrat"/>
              </a:rPr>
              <a:t>M.A. Higher, Adult, and Lifelong Education</a:t>
            </a:r>
          </a:p>
          <a:p>
            <a:pPr marL="171450" indent="-171450" algn="l">
              <a:buFont typeface="Arial" panose="020B0604020202020204" pitchFamily="34" charset="0"/>
              <a:buChar char="•"/>
            </a:pPr>
            <a:r>
              <a:rPr lang="en-US" sz="1200" spc="0" dirty="0" err="1">
                <a:solidFill>
                  <a:srgbClr val="532E1F"/>
                </a:solidFill>
                <a:latin typeface="Montserrat"/>
              </a:rPr>
              <a:t>Pg.C</a:t>
            </a:r>
            <a:r>
              <a:rPr lang="en-US" sz="1200" spc="0" dirty="0">
                <a:solidFill>
                  <a:srgbClr val="532E1F"/>
                </a:solidFill>
                <a:latin typeface="Montserrat"/>
              </a:rPr>
              <a:t>. Educational Technology</a:t>
            </a:r>
          </a:p>
          <a:p>
            <a:pPr algn="l"/>
            <a:endParaRPr lang="en-US" sz="1200" spc="0" dirty="0">
              <a:solidFill>
                <a:srgbClr val="532E1F"/>
              </a:solidFill>
              <a:latin typeface="Montserrat"/>
            </a:endParaRPr>
          </a:p>
          <a:p>
            <a:pPr algn="l"/>
            <a:r>
              <a:rPr lang="en-US" sz="1200" spc="0" dirty="0">
                <a:solidFill>
                  <a:srgbClr val="532E1F"/>
                </a:solidFill>
                <a:latin typeface="Montserrat"/>
                <a:hlinkClick r:id="rId3">
                  <a:extLst>
                    <a:ext uri="{A12FA001-AC4F-418D-AE19-62706E023703}">
                      <ahyp:hlinkClr xmlns:ahyp="http://schemas.microsoft.com/office/drawing/2018/hyperlinkcolor" val="tx"/>
                    </a:ext>
                  </a:extLst>
                </a:hlinkClick>
              </a:rPr>
              <a:t>Cara.junghans@wmich.edu</a:t>
            </a:r>
            <a:endParaRPr lang="en-US" sz="1200" spc="0" dirty="0">
              <a:solidFill>
                <a:srgbClr val="532E1F"/>
              </a:solidFill>
              <a:latin typeface="Montserrat"/>
            </a:endParaRPr>
          </a:p>
          <a:p>
            <a:pPr algn="l"/>
            <a:endParaRPr lang="en-US" sz="1200" spc="0" dirty="0">
              <a:solidFill>
                <a:srgbClr val="532E1F"/>
              </a:solidFill>
              <a:latin typeface="Montserrat"/>
            </a:endParaRPr>
          </a:p>
          <a:p>
            <a:pPr algn="l"/>
            <a:endParaRPr lang="en-US" sz="1200" spc="0" dirty="0">
              <a:solidFill>
                <a:srgbClr val="532E1F"/>
              </a:solidFill>
              <a:latin typeface="Montserrat"/>
            </a:endParaRPr>
          </a:p>
        </p:txBody>
      </p:sp>
      <p:pic>
        <p:nvPicPr>
          <p:cNvPr id="1026" name="Picture 2">
            <a:extLst>
              <a:ext uri="{FF2B5EF4-FFF2-40B4-BE49-F238E27FC236}">
                <a16:creationId xmlns:a16="http://schemas.microsoft.com/office/drawing/2014/main" id="{AFD07081-7109-5058-2370-05C8072A5BD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5950"/>
            <a:ext cx="9144000" cy="598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B215574-82D2-0DF8-DC23-132977BD2C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752" y="2707272"/>
            <a:ext cx="1228725" cy="146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46737" y="554440"/>
            <a:ext cx="8091714" cy="874598"/>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Global Accessibility Awareness Day 2023 </a:t>
            </a:r>
            <a:endParaRPr kumimoji="0" lang="en-US" sz="3600" b="0"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endParaRPr>
          </a:p>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Thursday, May 18, 2023</a:t>
            </a:r>
            <a:endParaRPr kumimoji="0" lang="en-US" sz="2800" b="0" i="0" u="none" strike="noStrike" kern="0" cap="none" spc="-46" normalizeH="0" baseline="0" noProof="0" dirty="0">
              <a:ln>
                <a:noFill/>
              </a:ln>
              <a:solidFill>
                <a:srgbClr val="532E1F"/>
              </a:solidFill>
              <a:effectLst/>
              <a:uLnTx/>
              <a:uFillTx/>
              <a:latin typeface="Montserrat SemiBold" panose="00000700000000000000" pitchFamily="2" charset="0"/>
              <a:ea typeface="Montserrat Bold"/>
              <a:cs typeface="Montserrat Bold"/>
              <a:sym typeface="Montserrat Bold"/>
            </a:endParaRPr>
          </a:p>
        </p:txBody>
      </p:sp>
      <p:pic>
        <p:nvPicPr>
          <p:cNvPr id="2" name="Picture 2">
            <a:extLst>
              <a:ext uri="{FF2B5EF4-FFF2-40B4-BE49-F238E27FC236}">
                <a16:creationId xmlns:a16="http://schemas.microsoft.com/office/drawing/2014/main" id="{3106BDD8-004A-B3C4-A1F7-E45646A86E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8876"/>
            <a:ext cx="9144000" cy="598487"/>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a:extLst>
              <a:ext uri="{FF2B5EF4-FFF2-40B4-BE49-F238E27FC236}">
                <a16:creationId xmlns:a16="http://schemas.microsoft.com/office/drawing/2014/main" id="{F255E6C3-F17A-CA4F-3915-DCA1E4C6649C}"/>
              </a:ext>
            </a:extLst>
          </p:cNvPr>
          <p:cNvSpPr txBox="1"/>
          <p:nvPr/>
        </p:nvSpPr>
        <p:spPr>
          <a:xfrm>
            <a:off x="911840" y="2681212"/>
            <a:ext cx="7318818" cy="1379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p>
            <a:pPr indent="14605" algn="ctr">
              <a:spcBef>
                <a:spcPts val="100"/>
              </a:spcBef>
              <a:defRPr sz="3600" spc="-46">
                <a:solidFill>
                  <a:srgbClr val="3B1C0E"/>
                </a:solidFill>
                <a:latin typeface="Montserrat Bold"/>
                <a:ea typeface="Montserrat Bold"/>
                <a:cs typeface="Montserrat Bold"/>
                <a:sym typeface="Montserrat Bold"/>
              </a:defRPr>
            </a:pPr>
            <a:r>
              <a:rPr lang="en-US" sz="2400" b="1">
                <a:solidFill>
                  <a:srgbClr val="532E1F"/>
                </a:solidFill>
                <a:latin typeface="Montserrat"/>
              </a:rPr>
              <a:t>GAAD Challenge:</a:t>
            </a:r>
            <a:r>
              <a:rPr lang="en-US" sz="2400">
                <a:solidFill>
                  <a:srgbClr val="532E1F"/>
                </a:solidFill>
                <a:latin typeface="Montserrat"/>
              </a:rPr>
              <a:t> </a:t>
            </a:r>
            <a:endParaRPr lang="en-US" sz="3200"/>
          </a:p>
          <a:p>
            <a:pPr indent="14605" algn="ctr">
              <a:spcBef>
                <a:spcPts val="100"/>
              </a:spcBef>
              <a:defRPr sz="3600" spc="-46">
                <a:solidFill>
                  <a:srgbClr val="3B1C0E"/>
                </a:solidFill>
                <a:latin typeface="Montserrat Bold"/>
                <a:ea typeface="Montserrat Bold"/>
                <a:cs typeface="Montserrat Bold"/>
                <a:sym typeface="Montserrat Bold"/>
              </a:defRPr>
            </a:pPr>
            <a:endParaRPr lang="en-US" sz="2400">
              <a:solidFill>
                <a:srgbClr val="532E1F"/>
              </a:solidFill>
              <a:latin typeface="Montserrat"/>
            </a:endParaRPr>
          </a:p>
          <a:p>
            <a:pPr indent="14605" algn="ctr">
              <a:spcBef>
                <a:spcPts val="100"/>
              </a:spcBef>
              <a:defRPr sz="3600" spc="-46">
                <a:solidFill>
                  <a:srgbClr val="3B1C0E"/>
                </a:solidFill>
                <a:latin typeface="Montserrat Bold"/>
                <a:ea typeface="Montserrat Bold"/>
                <a:cs typeface="Montserrat Bold"/>
                <a:sym typeface="Montserrat Bold"/>
              </a:defRPr>
            </a:pPr>
            <a:r>
              <a:rPr lang="en-US" sz="2000">
                <a:solidFill>
                  <a:srgbClr val="532E1F"/>
                </a:solidFill>
                <a:latin typeface="Montserrat"/>
              </a:rPr>
              <a:t>Use the ALLY Instructor Feedback to make one or more items in your course accessible today</a:t>
            </a:r>
            <a:endParaRPr lang="en-US" sz="2000"/>
          </a:p>
        </p:txBody>
      </p:sp>
    </p:spTree>
    <p:extLst>
      <p:ext uri="{BB962C8B-B14F-4D97-AF65-F5344CB8AC3E}">
        <p14:creationId xmlns:p14="http://schemas.microsoft.com/office/powerpoint/2010/main" val="9583917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454500" y="446902"/>
            <a:ext cx="8091714" cy="43088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Overview</a:t>
            </a:r>
          </a:p>
        </p:txBody>
      </p:sp>
      <p:sp>
        <p:nvSpPr>
          <p:cNvPr id="3" name="object 3">
            <a:extLst>
              <a:ext uri="{FF2B5EF4-FFF2-40B4-BE49-F238E27FC236}">
                <a16:creationId xmlns:a16="http://schemas.microsoft.com/office/drawing/2014/main" id="{F255E6C3-F17A-CA4F-3915-DCA1E4C6649C}"/>
              </a:ext>
            </a:extLst>
          </p:cNvPr>
          <p:cNvSpPr txBox="1"/>
          <p:nvPr/>
        </p:nvSpPr>
        <p:spPr>
          <a:xfrm>
            <a:off x="674605" y="1922386"/>
            <a:ext cx="8172187" cy="251350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t">
            <a:spAutoFit/>
          </a:bodyPr>
          <a:lstStyle/>
          <a:p>
            <a:pPr marL="457200" indent="-457200">
              <a:spcBef>
                <a:spcPts val="100"/>
              </a:spcBef>
              <a:buAutoNum type="arabicPeriod"/>
              <a:defRPr sz="3600" spc="-46">
                <a:solidFill>
                  <a:srgbClr val="3B1C0E"/>
                </a:solidFill>
                <a:latin typeface="Montserrat Bold"/>
                <a:ea typeface="Montserrat Bold"/>
                <a:cs typeface="Montserrat Bold"/>
                <a:sym typeface="Montserrat Bold"/>
              </a:defRPr>
            </a:pPr>
            <a:r>
              <a:rPr lang="en-US" sz="2000" dirty="0">
                <a:solidFill>
                  <a:srgbClr val="532E1F"/>
                </a:solidFill>
                <a:latin typeface="Montserrat"/>
              </a:rPr>
              <a:t>Understanding and navigating ALLY Instructor Feedback </a:t>
            </a:r>
            <a:endParaRPr lang="en-US" dirty="0"/>
          </a:p>
          <a:p>
            <a:pPr marL="457200" indent="-457200">
              <a:spcBef>
                <a:spcPts val="100"/>
              </a:spcBef>
              <a:buAutoNum type="arabicPeriod"/>
              <a:defRPr sz="3600" spc="-46">
                <a:solidFill>
                  <a:srgbClr val="3B1C0E"/>
                </a:solidFill>
                <a:latin typeface="Montserrat Bold"/>
                <a:ea typeface="Montserrat Bold"/>
                <a:cs typeface="Montserrat Bold"/>
                <a:sym typeface="Montserrat Bold"/>
              </a:defRPr>
            </a:pPr>
            <a:r>
              <a:rPr lang="en-US" sz="2000" dirty="0">
                <a:solidFill>
                  <a:srgbClr val="532E1F"/>
                </a:solidFill>
                <a:latin typeface="Montserrat"/>
              </a:rPr>
              <a:t>Alternative Downloads for Instruction (doc quality) and Students</a:t>
            </a:r>
            <a:endParaRPr lang="en-US" sz="2000" b="1" dirty="0">
              <a:solidFill>
                <a:srgbClr val="532E1F"/>
              </a:solidFill>
              <a:latin typeface="Montserrat"/>
            </a:endParaRPr>
          </a:p>
          <a:p>
            <a:pPr marL="457200" indent="-457200">
              <a:spcBef>
                <a:spcPts val="100"/>
              </a:spcBef>
              <a:buAutoNum type="arabicPeriod"/>
              <a:defRPr sz="3600" spc="-46">
                <a:solidFill>
                  <a:srgbClr val="3B1C0E"/>
                </a:solidFill>
                <a:latin typeface="Montserrat Bold"/>
                <a:ea typeface="Montserrat Bold"/>
                <a:cs typeface="Montserrat Bold"/>
                <a:sym typeface="Montserrat Bold"/>
              </a:defRPr>
            </a:pPr>
            <a:r>
              <a:rPr lang="en-US" sz="2000" dirty="0">
                <a:solidFill>
                  <a:srgbClr val="532E1F"/>
                </a:solidFill>
                <a:latin typeface="Montserrat"/>
              </a:rPr>
              <a:t>Resources </a:t>
            </a:r>
          </a:p>
          <a:p>
            <a:pPr marL="342900" indent="-342900">
              <a:spcBef>
                <a:spcPts val="100"/>
              </a:spcBef>
              <a:buFont typeface="Arial"/>
              <a:buChar char="•"/>
              <a:defRPr sz="3600" spc="-46">
                <a:solidFill>
                  <a:srgbClr val="3B1C0E"/>
                </a:solidFill>
                <a:latin typeface="Montserrat Bold"/>
                <a:ea typeface="Montserrat Bold"/>
                <a:cs typeface="Montserrat Bold"/>
                <a:sym typeface="Montserrat Bold"/>
              </a:defRPr>
            </a:pPr>
            <a:endParaRPr lang="en-US" sz="2000">
              <a:solidFill>
                <a:srgbClr val="532E1F"/>
              </a:solidFill>
              <a:latin typeface="Montserrat"/>
            </a:endParaRPr>
          </a:p>
          <a:p>
            <a:pPr>
              <a:spcBef>
                <a:spcPts val="100"/>
              </a:spcBef>
              <a:defRPr sz="3600" spc="-46">
                <a:solidFill>
                  <a:srgbClr val="3B1C0E"/>
                </a:solidFill>
                <a:latin typeface="Montserrat Bold"/>
                <a:ea typeface="Montserrat Bold"/>
                <a:cs typeface="Montserrat Bold"/>
                <a:sym typeface="Montserrat Bold"/>
              </a:defRPr>
            </a:pPr>
            <a:r>
              <a:rPr lang="en-US" sz="2000" dirty="0">
                <a:solidFill>
                  <a:srgbClr val="532E1F"/>
                </a:solidFill>
                <a:latin typeface="Montserrat"/>
              </a:rPr>
              <a:t>*Open one of your </a:t>
            </a:r>
            <a:r>
              <a:rPr lang="en-US" sz="2000" dirty="0" err="1">
                <a:solidFill>
                  <a:srgbClr val="532E1F"/>
                </a:solidFill>
                <a:latin typeface="Montserrat"/>
              </a:rPr>
              <a:t>Elearning</a:t>
            </a:r>
            <a:r>
              <a:rPr lang="en-US" sz="2000" dirty="0">
                <a:solidFill>
                  <a:srgbClr val="532E1F"/>
                </a:solidFill>
                <a:latin typeface="Montserrat"/>
              </a:rPr>
              <a:t> courses to engage in this workshop, explore your content with ALLY, ask questions, and start making progress toward more accessible content. </a:t>
            </a:r>
          </a:p>
        </p:txBody>
      </p:sp>
      <p:pic>
        <p:nvPicPr>
          <p:cNvPr id="5" name="Picture 3">
            <a:extLst>
              <a:ext uri="{FF2B5EF4-FFF2-40B4-BE49-F238E27FC236}">
                <a16:creationId xmlns:a16="http://schemas.microsoft.com/office/drawing/2014/main" id="{C9F4DCFD-288F-2A4F-BBDC-AD6A4325C799}"/>
              </a:ext>
              <a:ext uri="{C183D7F6-B498-43B3-948B-1728B52AA6E4}">
                <adec:decorative xmlns:adec="http://schemas.microsoft.com/office/drawing/2017/decorative" val="1"/>
              </a:ext>
            </a:extLst>
          </p:cNvPr>
          <p:cNvPicPr>
            <a:picLocks noChangeAspect="1"/>
          </p:cNvPicPr>
          <p:nvPr/>
        </p:nvPicPr>
        <p:blipFill rotWithShape="1">
          <a:blip r:embed="rId3"/>
          <a:srcRect r="3616" b="76677"/>
          <a:stretch/>
        </p:blipFill>
        <p:spPr>
          <a:xfrm>
            <a:off x="40488" y="929691"/>
            <a:ext cx="9068111" cy="776200"/>
          </a:xfrm>
          <a:prstGeom prst="rect">
            <a:avLst/>
          </a:prstGeom>
        </p:spPr>
      </p:pic>
    </p:spTree>
    <p:extLst>
      <p:ext uri="{BB962C8B-B14F-4D97-AF65-F5344CB8AC3E}">
        <p14:creationId xmlns:p14="http://schemas.microsoft.com/office/powerpoint/2010/main" val="23946719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230620" y="263270"/>
            <a:ext cx="8613833" cy="369332"/>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400" b="1" i="0" u="none" strike="noStrike" kern="0" cap="none" spc="-46" normalizeH="0" baseline="0" noProof="0" dirty="0">
                <a:ln>
                  <a:noFill/>
                </a:ln>
                <a:solidFill>
                  <a:srgbClr val="532E1F"/>
                </a:solidFill>
                <a:effectLst/>
                <a:uLnTx/>
                <a:uFillTx/>
                <a:latin typeface="Montserrat Bold"/>
                <a:ea typeface="+mn-lt"/>
                <a:cs typeface="+mn-lt"/>
                <a:sym typeface="Montserrat Bold"/>
              </a:rPr>
              <a:t>Navigating and using the Instructor Feedback Panel</a:t>
            </a:r>
            <a:endParaRPr kumimoji="0" lang="en-US" sz="2400" b="1" i="0" u="none" strike="noStrike" kern="0" cap="none" spc="-46" normalizeH="0" baseline="0" noProof="0" dirty="0">
              <a:ln>
                <a:noFill/>
              </a:ln>
              <a:solidFill>
                <a:srgbClr val="3B1C0E"/>
              </a:solidFill>
              <a:effectLst/>
              <a:uLnTx/>
              <a:uFillTx/>
              <a:latin typeface="Montserrat Bold"/>
              <a:ea typeface="Montserrat Bold"/>
              <a:cs typeface="Montserrat Bold"/>
              <a:sym typeface="Montserrat Bold"/>
            </a:endParaRPr>
          </a:p>
        </p:txBody>
      </p:sp>
      <p:pic>
        <p:nvPicPr>
          <p:cNvPr id="4" name="Picture 4">
            <a:extLst>
              <a:ext uri="{FF2B5EF4-FFF2-40B4-BE49-F238E27FC236}">
                <a16:creationId xmlns:a16="http://schemas.microsoft.com/office/drawing/2014/main" id="{74C3D2E2-31AE-6EA3-9B7A-0E6F7EEAA9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15101" y="957952"/>
            <a:ext cx="5455455" cy="3588238"/>
          </a:xfrm>
          <a:prstGeom prst="rect">
            <a:avLst/>
          </a:prstGeom>
        </p:spPr>
      </p:pic>
    </p:spTree>
    <p:extLst>
      <p:ext uri="{BB962C8B-B14F-4D97-AF65-F5344CB8AC3E}">
        <p14:creationId xmlns:p14="http://schemas.microsoft.com/office/powerpoint/2010/main" val="1050067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364042" y="823619"/>
            <a:ext cx="4551580" cy="1582484"/>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0" i="0" u="none" strike="noStrike" kern="0" cap="none" spc="-46" normalizeH="0" baseline="0" noProof="0" dirty="0">
                <a:ln>
                  <a:noFill/>
                </a:ln>
                <a:solidFill>
                  <a:srgbClr val="532E1F"/>
                </a:solidFill>
                <a:effectLst/>
                <a:uLnTx/>
                <a:uFillTx/>
                <a:latin typeface="Montserrat Bold"/>
                <a:ea typeface="+mn-lt"/>
                <a:cs typeface="+mn-lt"/>
                <a:sym typeface="Montserrat Bold"/>
              </a:rPr>
              <a:t>Alternative Downloads for </a:t>
            </a:r>
            <a:endParaRPr kumimoji="0" lang="en-US" sz="2800" b="1" i="0" u="none" strike="noStrike" kern="0" cap="none" spc="-46" normalizeH="0" baseline="0" noProof="0" dirty="0">
              <a:ln>
                <a:noFill/>
              </a:ln>
              <a:solidFill>
                <a:srgbClr val="3B1C0E"/>
              </a:solidFill>
              <a:effectLst/>
              <a:uLnTx/>
              <a:uFillTx/>
              <a:latin typeface="Montserrat Bold"/>
              <a:ea typeface="+mn-lt"/>
              <a:cs typeface="+mn-lt"/>
              <a:sym typeface="Montserrat Bold"/>
            </a:endParaRPr>
          </a:p>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2800" b="1" i="0" u="none" strike="noStrike" kern="0" cap="none" spc="-46" normalizeH="0" baseline="0" noProof="0" dirty="0">
                <a:ln>
                  <a:noFill/>
                </a:ln>
                <a:solidFill>
                  <a:srgbClr val="532E1F"/>
                </a:solidFill>
                <a:effectLst/>
                <a:uLnTx/>
                <a:uFillTx/>
                <a:latin typeface="Montserrat Bold"/>
                <a:ea typeface="+mn-lt"/>
                <a:cs typeface="+mn-lt"/>
                <a:sym typeface="Montserrat Bold"/>
              </a:rPr>
              <a:t>Students</a:t>
            </a:r>
            <a:r>
              <a:rPr kumimoji="0" lang="en-US" sz="2800" b="0" i="0" u="none" strike="noStrike" kern="0" cap="none" spc="-46" normalizeH="0" baseline="0" noProof="0" dirty="0">
                <a:ln>
                  <a:noFill/>
                </a:ln>
                <a:solidFill>
                  <a:srgbClr val="532E1F"/>
                </a:solidFill>
                <a:effectLst/>
                <a:uLnTx/>
                <a:uFillTx/>
                <a:latin typeface="Montserrat Bold"/>
                <a:ea typeface="+mn-lt"/>
                <a:cs typeface="+mn-lt"/>
                <a:sym typeface="Montserrat Bold"/>
              </a:rPr>
              <a:t> and </a:t>
            </a:r>
            <a:r>
              <a:rPr kumimoji="0" lang="en-US" sz="2800" b="1" i="0" u="none" strike="noStrike" kern="0" cap="none" spc="-46" normalizeH="0" baseline="0" noProof="0" dirty="0">
                <a:ln>
                  <a:noFill/>
                </a:ln>
                <a:solidFill>
                  <a:srgbClr val="532E1F"/>
                </a:solidFill>
                <a:effectLst/>
                <a:uLnTx/>
                <a:uFillTx/>
                <a:latin typeface="Montserrat Bold"/>
                <a:ea typeface="+mn-lt"/>
                <a:cs typeface="+mn-lt"/>
                <a:sym typeface="Montserrat Bold"/>
              </a:rPr>
              <a:t>Instructors</a:t>
            </a:r>
            <a:r>
              <a:rPr kumimoji="0" lang="en-US" sz="1800" b="1" i="0" u="none" strike="noStrike" kern="0" cap="none" spc="-46" normalizeH="0" baseline="0" noProof="0" dirty="0">
                <a:ln>
                  <a:noFill/>
                </a:ln>
                <a:solidFill>
                  <a:srgbClr val="532E1F"/>
                </a:solidFill>
                <a:effectLst/>
                <a:uLnTx/>
                <a:uFillTx/>
                <a:latin typeface="Montserrat Bold"/>
                <a:ea typeface="+mn-lt"/>
                <a:cs typeface="+mn-lt"/>
                <a:sym typeface="Montserrat Bold"/>
              </a:rPr>
              <a:t> </a:t>
            </a:r>
            <a:endParaRPr kumimoji="0" lang="en-US" sz="1800" b="1" i="0" u="none" strike="noStrike" kern="0" cap="none" spc="-46" normalizeH="0" baseline="0" noProof="0" dirty="0">
              <a:ln>
                <a:noFill/>
              </a:ln>
              <a:solidFill>
                <a:srgbClr val="3B1C0E"/>
              </a:solidFill>
              <a:effectLst/>
              <a:uLnTx/>
              <a:uFillTx/>
              <a:latin typeface="Montserrat Bold"/>
              <a:ea typeface="+mn-lt"/>
              <a:cs typeface="+mn-lt"/>
              <a:sym typeface="Montserrat Bold"/>
            </a:endParaRPr>
          </a:p>
        </p:txBody>
      </p:sp>
      <p:pic>
        <p:nvPicPr>
          <p:cNvPr id="7" name="Picture 7">
            <a:extLst>
              <a:ext uri="{FF2B5EF4-FFF2-40B4-BE49-F238E27FC236}">
                <a16:creationId xmlns:a16="http://schemas.microsoft.com/office/drawing/2014/main" id="{0593EE03-A62E-37AC-3085-63B2E666B3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07886" y="2573847"/>
            <a:ext cx="2837959" cy="1727773"/>
          </a:xfrm>
          <a:prstGeom prst="rect">
            <a:avLst/>
          </a:prstGeom>
        </p:spPr>
      </p:pic>
      <p:pic>
        <p:nvPicPr>
          <p:cNvPr id="3" name="Picture 3">
            <a:extLst>
              <a:ext uri="{FF2B5EF4-FFF2-40B4-BE49-F238E27FC236}">
                <a16:creationId xmlns:a16="http://schemas.microsoft.com/office/drawing/2014/main" id="{6DEB8144-A046-EEBE-853D-050FED84071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30536" y="505620"/>
            <a:ext cx="3150177" cy="4132259"/>
          </a:xfrm>
          <a:prstGeom prst="rect">
            <a:avLst/>
          </a:prstGeom>
          <a:ln>
            <a:solidFill>
              <a:schemeClr val="tx1"/>
            </a:solidFill>
          </a:ln>
        </p:spPr>
      </p:pic>
    </p:spTree>
    <p:extLst>
      <p:ext uri="{BB962C8B-B14F-4D97-AF65-F5344CB8AC3E}">
        <p14:creationId xmlns:p14="http://schemas.microsoft.com/office/powerpoint/2010/main" val="14696866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3">
            <a:extLst>
              <a:ext uri="{FF2B5EF4-FFF2-40B4-BE49-F238E27FC236}">
                <a16:creationId xmlns:a16="http://schemas.microsoft.com/office/drawing/2014/main" id="{521114AE-4D94-4954-A63F-D97E018E7749}"/>
              </a:ext>
            </a:extLst>
          </p:cNvPr>
          <p:cNvSpPr txBox="1">
            <a:spLocks noGrp="1"/>
          </p:cNvSpPr>
          <p:nvPr>
            <p:ph type="title" idx="4294967295"/>
          </p:nvPr>
        </p:nvSpPr>
        <p:spPr>
          <a:xfrm>
            <a:off x="1415135" y="1822837"/>
            <a:ext cx="6305530" cy="553998"/>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14605" algn="ctr" defTabSz="732598" rtl="0" eaLnBrk="1" fontAlgn="auto" latinLnBrk="0" hangingPunct="0">
              <a:lnSpc>
                <a:spcPct val="100000"/>
              </a:lnSpc>
              <a:spcBef>
                <a:spcPts val="100"/>
              </a:spcBef>
              <a:spcAft>
                <a:spcPts val="0"/>
              </a:spcAft>
              <a:buClrTx/>
              <a:buSzTx/>
              <a:buFontTx/>
              <a:buNone/>
              <a:tabLst/>
              <a:defRPr sz="3600" spc="-46">
                <a:solidFill>
                  <a:srgbClr val="3B1C0E"/>
                </a:solidFill>
                <a:latin typeface="Montserrat Bold"/>
                <a:ea typeface="Montserrat Bold"/>
                <a:cs typeface="Montserrat Bold"/>
                <a:sym typeface="Montserrat Bold"/>
              </a:defRPr>
            </a:pPr>
            <a:r>
              <a:rPr kumimoji="0" lang="en-US" sz="3600" b="0" i="0" u="none" strike="noStrike" kern="0" cap="none" spc="-46" normalizeH="0" baseline="0" noProof="0" dirty="0">
                <a:ln>
                  <a:noFill/>
                </a:ln>
                <a:solidFill>
                  <a:srgbClr val="532E1F"/>
                </a:solidFill>
                <a:effectLst/>
                <a:uLnTx/>
                <a:uFillTx/>
                <a:latin typeface="Montserrat SemiBold"/>
                <a:ea typeface="Montserrat Bold"/>
                <a:cs typeface="Montserrat Bold"/>
                <a:sym typeface="Montserrat Bold"/>
              </a:rPr>
              <a:t>ALLY for Elearning Demo </a:t>
            </a:r>
            <a:endParaRPr kumimoji="0" lang="en-US" sz="3600" b="0" i="0" u="none" strike="noStrike" kern="0" cap="none" spc="-46" normalizeH="0" baseline="0" noProof="0" dirty="0">
              <a:ln>
                <a:noFill/>
              </a:ln>
              <a:solidFill>
                <a:srgbClr val="532E1F"/>
              </a:solidFill>
              <a:effectLst/>
              <a:uLnTx/>
              <a:uFillTx/>
              <a:latin typeface="Montserrat SemiBold" panose="00000700000000000000" pitchFamily="2" charset="0"/>
              <a:ea typeface="Montserrat Bold"/>
              <a:cs typeface="Montserrat Bold"/>
              <a:sym typeface="Montserrat Bold"/>
            </a:endParaRPr>
          </a:p>
        </p:txBody>
      </p:sp>
      <p:pic>
        <p:nvPicPr>
          <p:cNvPr id="2" name="Picture 2">
            <a:extLst>
              <a:ext uri="{FF2B5EF4-FFF2-40B4-BE49-F238E27FC236}">
                <a16:creationId xmlns:a16="http://schemas.microsoft.com/office/drawing/2014/main" id="{3106BDD8-004A-B3C4-A1F7-E45646A86E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 y="3493366"/>
            <a:ext cx="9144000" cy="5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688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0D4F1EE-30A3-6788-930F-F0C437641ED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7300"/>
            <a:ext cx="9144000" cy="598487"/>
          </a:xfrm>
          <a:prstGeom prst="rect">
            <a:avLst/>
          </a:prstGeom>
          <a:noFill/>
          <a:extLst>
            <a:ext uri="{909E8E84-426E-40DD-AFC4-6F175D3DCCD1}">
              <a14:hiddenFill xmlns:a14="http://schemas.microsoft.com/office/drawing/2010/main">
                <a:solidFill>
                  <a:srgbClr val="FFFFFF"/>
                </a:solidFill>
              </a14:hiddenFill>
            </a:ext>
          </a:extLst>
        </p:spPr>
      </p:pic>
      <p:sp>
        <p:nvSpPr>
          <p:cNvPr id="360" name="Content Placeholder 2"/>
          <p:cNvSpPr txBox="1">
            <a:spLocks noGrp="1"/>
          </p:cNvSpPr>
          <p:nvPr>
            <p:ph type="title" idx="4294967295"/>
          </p:nvPr>
        </p:nvSpPr>
        <p:spPr>
          <a:xfrm>
            <a:off x="748955" y="565935"/>
            <a:ext cx="7338819" cy="424732"/>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lgn="ctr" defTabSz="914400">
              <a:lnSpc>
                <a:spcPct val="90000"/>
              </a:lnSpc>
              <a:spcBef>
                <a:spcPts val="1000"/>
              </a:spcBef>
              <a:defRPr sz="2700" spc="225">
                <a:solidFill>
                  <a:schemeClr val="accent2"/>
                </a:solidFill>
                <a:latin typeface="Montserrat Bold"/>
                <a:ea typeface="Montserrat Bold"/>
                <a:cs typeface="Montserrat Bold"/>
                <a:sym typeface="Montserrat Bold"/>
              </a:defRPr>
            </a:lvl1pPr>
          </a:lstStyle>
          <a:p>
            <a:pPr marL="0" marR="0" lvl="0" indent="0" algn="ctr" defTabSz="914400" rtl="0" eaLnBrk="1" fontAlgn="auto" latinLnBrk="0" hangingPunct="0">
              <a:lnSpc>
                <a:spcPct val="90000"/>
              </a:lnSpc>
              <a:spcBef>
                <a:spcPts val="1000"/>
              </a:spcBef>
              <a:spcAft>
                <a:spcPts val="0"/>
              </a:spcAft>
              <a:buClrTx/>
              <a:buSzTx/>
              <a:buFontTx/>
              <a:buNone/>
              <a:tabLst/>
              <a:defRPr/>
            </a:pPr>
            <a:r>
              <a:rPr kumimoji="0" lang="en-US" sz="2400" b="1" i="0" u="none" strike="noStrike" kern="0" cap="none" spc="225" normalizeH="0" baseline="0" noProof="0" dirty="0">
                <a:ln>
                  <a:noFill/>
                </a:ln>
                <a:solidFill>
                  <a:srgbClr val="532E1F"/>
                </a:solidFill>
                <a:effectLst/>
                <a:uLnTx/>
                <a:uFillTx/>
                <a:latin typeface="Montserrat Bold"/>
                <a:ea typeface="Montserrat Bold"/>
                <a:cs typeface="Montserrat Bold"/>
                <a:sym typeface="Montserrat Bold"/>
              </a:rPr>
              <a:t>Questions and Resources</a:t>
            </a:r>
            <a:endParaRPr kumimoji="0" lang="en-US" sz="2800" b="0" i="0" u="none" strike="noStrike" kern="0" cap="none" spc="225" normalizeH="0" baseline="0" noProof="0" dirty="0">
              <a:ln>
                <a:noFill/>
              </a:ln>
              <a:solidFill>
                <a:srgbClr val="532E1F"/>
              </a:solidFill>
              <a:effectLst/>
              <a:uLnTx/>
              <a:uFillTx/>
              <a:latin typeface="Montserrat Bold"/>
              <a:ea typeface="Montserrat Bold"/>
              <a:cs typeface="Montserrat Bold"/>
              <a:sym typeface="Montserrat Bold"/>
            </a:endParaRPr>
          </a:p>
        </p:txBody>
      </p:sp>
      <p:sp>
        <p:nvSpPr>
          <p:cNvPr id="3" name="TextBox 2">
            <a:extLst>
              <a:ext uri="{FF2B5EF4-FFF2-40B4-BE49-F238E27FC236}">
                <a16:creationId xmlns:a16="http://schemas.microsoft.com/office/drawing/2014/main" id="{682325CD-98F2-EDAB-BFFC-E2586FCA2309}"/>
              </a:ext>
            </a:extLst>
          </p:cNvPr>
          <p:cNvSpPr txBox="1"/>
          <p:nvPr/>
        </p:nvSpPr>
        <p:spPr>
          <a:xfrm>
            <a:off x="1144659" y="1795476"/>
            <a:ext cx="6014537"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endParaRPr lang="en-US" dirty="0">
              <a:latin typeface="Montserrat SemiBold"/>
            </a:endParaRPr>
          </a:p>
          <a:p>
            <a:r>
              <a:rPr lang="en-US" dirty="0">
                <a:latin typeface="Montserrat SemiBold"/>
                <a:hlinkClick r:id="rId4"/>
              </a:rPr>
              <a:t>WMUx Instructional Accessibility Guides</a:t>
            </a:r>
            <a:r>
              <a:rPr lang="en-US" dirty="0">
                <a:latin typeface="Montserrat SemiBold"/>
              </a:rPr>
              <a:t> </a:t>
            </a:r>
          </a:p>
          <a:p>
            <a:endParaRPr lang="en-US" dirty="0">
              <a:latin typeface="Montserrat SemiBold"/>
              <a:ea typeface="+mn-lt"/>
              <a:cs typeface="+mn-lt"/>
            </a:endParaRPr>
          </a:p>
          <a:p>
            <a:r>
              <a:rPr lang="en-US" dirty="0">
                <a:latin typeface="Montserrat SemiBold"/>
                <a:hlinkClick r:id="rId5"/>
              </a:rPr>
              <a:t>ALLY Guide for Instructors</a:t>
            </a:r>
            <a:r>
              <a:rPr lang="en-US" dirty="0">
                <a:latin typeface="Montserrat SemiBold"/>
              </a:rPr>
              <a:t> </a:t>
            </a:r>
          </a:p>
          <a:p>
            <a:endParaRPr lang="en-US" dirty="0">
              <a:latin typeface="Montserrat SemiBold"/>
            </a:endParaRPr>
          </a:p>
          <a:p>
            <a:r>
              <a:rPr lang="en-US" dirty="0">
                <a:latin typeface="Montserrat SemiBold"/>
                <a:hlinkClick r:id="rId6"/>
              </a:rPr>
              <a:t>wmux-accessibility@wmich.edu</a:t>
            </a:r>
            <a:endParaRPr lang="en-US">
              <a:latin typeface="Calibri"/>
            </a:endParaRPr>
          </a:p>
          <a:p>
            <a:endParaRPr lang="en-US" dirty="0">
              <a:latin typeface="Montserrat SemiBold"/>
            </a:endParaRPr>
          </a:p>
          <a:p>
            <a:r>
              <a:rPr lang="en-US" dirty="0">
                <a:latin typeface="Montserrat SemiBold"/>
                <a:hlinkClick r:id="rId7"/>
              </a:rPr>
              <a:t>Cara.junghans@wmich.edu</a:t>
            </a:r>
            <a:endParaRPr lang="en-US" dirty="0">
              <a:latin typeface="Montserrat SemiBold"/>
            </a:endParaRPr>
          </a:p>
          <a:p>
            <a:endParaRPr lang="en-US" dirty="0">
              <a:latin typeface="Montserrat SemiBold"/>
            </a:endParaRPr>
          </a:p>
          <a:p>
            <a:r>
              <a:rPr lang="en-US" dirty="0">
                <a:latin typeface="Montserrat SemiBold"/>
                <a:hlinkClick r:id="rId8"/>
              </a:rPr>
              <a:t>Request Captions and Transcripts</a:t>
            </a:r>
            <a:r>
              <a:rPr lang="en-US" dirty="0">
                <a:latin typeface="Montserrat SemiBold"/>
              </a:rPr>
              <a:t> </a:t>
            </a:r>
          </a:p>
          <a:p>
            <a:endParaRPr lang="en-US" dirty="0">
              <a:latin typeface="Montserrat SemiBold"/>
            </a:endParaRPr>
          </a:p>
          <a:p>
            <a:endParaRPr lang="en-US" dirty="0">
              <a:latin typeface="Montserrat SemiBold"/>
            </a:endParaRPr>
          </a:p>
        </p:txBody>
      </p:sp>
    </p:spTree>
    <p:extLst>
      <p:ext uri="{BB962C8B-B14F-4D97-AF65-F5344CB8AC3E}">
        <p14:creationId xmlns:p14="http://schemas.microsoft.com/office/powerpoint/2010/main" val="286112119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1.0.2615"/>
  <p:tag name="SLIDO_PRESENTATION_ID" val="00000000-0000-0000-0000-000000000000"/>
  <p:tag name="SLIDO_EVENT_UUID" val="b325fd78-f7d2-45f8-897a-a8df8be3aa88"/>
  <p:tag name="SLIDO_EVENT_SECTION_UUID" val="d731378f-9ca6-4132-89ae-6fd2da73bc07"/>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732598"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abae244-bb31-4844-9421-1ae73dbc954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8B3DB8D1B70440A183F374C050C69E" ma:contentTypeVersion="14" ma:contentTypeDescription="Create a new document." ma:contentTypeScope="" ma:versionID="fc2d6e26b886e05056b8b19f943b44c8">
  <xsd:schema xmlns:xsd="http://www.w3.org/2001/XMLSchema" xmlns:xs="http://www.w3.org/2001/XMLSchema" xmlns:p="http://schemas.microsoft.com/office/2006/metadata/properties" xmlns:ns3="8abae244-bb31-4844-9421-1ae73dbc954e" xmlns:ns4="85afd57c-805d-4e1d-a426-577810d33945" targetNamespace="http://schemas.microsoft.com/office/2006/metadata/properties" ma:root="true" ma:fieldsID="2e8b663352940a1eb663f168aff37676" ns3:_="" ns4:_="">
    <xsd:import namespace="8abae244-bb31-4844-9421-1ae73dbc954e"/>
    <xsd:import namespace="85afd57c-805d-4e1d-a426-577810d339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ae244-bb31-4844-9421-1ae73dbc9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afd57c-805d-4e1d-a426-577810d339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88CFE7-2573-4245-BAF2-F56725F15622}">
  <ds:schemaRefs>
    <ds:schemaRef ds:uri="85afd57c-805d-4e1d-a426-577810d33945"/>
    <ds:schemaRef ds:uri="8abae244-bb31-4844-9421-1ae73dbc95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867BAA-C270-4386-9864-B4ECF77F225E}">
  <ds:schemaRefs>
    <ds:schemaRef ds:uri="85afd57c-805d-4e1d-a426-577810d33945"/>
    <ds:schemaRef ds:uri="8abae244-bb31-4844-9421-1ae73dbc9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F2486A-18F2-4D27-A761-C1CA006FE0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On-screen Show (16:9)</PresentationFormat>
  <Paragraphs>45</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Cooper Std Black</vt:lpstr>
      <vt:lpstr>Montserrat</vt:lpstr>
      <vt:lpstr>Montserrat Bold</vt:lpstr>
      <vt:lpstr>Montserrat Regular</vt:lpstr>
      <vt:lpstr>Montserrat SemiBold</vt:lpstr>
      <vt:lpstr>Office Theme</vt:lpstr>
      <vt:lpstr>ALLY for Elearning: Learn how to use ALLY to assess and fix the accessibility issues in your course</vt:lpstr>
      <vt:lpstr>Global Accessibility Awareness Day 2023  Thursday, May 18, 2023</vt:lpstr>
      <vt:lpstr>Overview</vt:lpstr>
      <vt:lpstr>Navigating and using the Instructor Feedback Panel</vt:lpstr>
      <vt:lpstr>Alternative Downloads for  Students and Instructors </vt:lpstr>
      <vt:lpstr>ALLY for Elearning Demo </vt:lpstr>
      <vt:lpstr>Questions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K Moon</dc:creator>
  <cp:lastModifiedBy>Cara C Junghans</cp:lastModifiedBy>
  <cp:revision>101</cp:revision>
  <dcterms:modified xsi:type="dcterms:W3CDTF">2023-05-18T19:28:09Z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0x0101007F8B3DB8D1B70440A183F374C050C69E</vt:lpwstr>
  </property>
  <property fmtid="{D5CDD505-2E9C-101B-9397-08002B2CF9AE}" pid="3" name="SlidoAppVersion">
    <vt:lpwstr>1.1.0.2615</vt:lpwstr>
  </property>
</Properties>
</file>