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5" r:id="rId5"/>
  </p:sldMasterIdLst>
  <p:notesMasterIdLst>
    <p:notesMasterId r:id="rId27"/>
  </p:notesMasterIdLst>
  <p:sldIdLst>
    <p:sldId id="257" r:id="rId6"/>
    <p:sldId id="312" r:id="rId7"/>
    <p:sldId id="313" r:id="rId8"/>
    <p:sldId id="261" r:id="rId9"/>
    <p:sldId id="317" r:id="rId10"/>
    <p:sldId id="264" r:id="rId11"/>
    <p:sldId id="318" r:id="rId12"/>
    <p:sldId id="320" r:id="rId13"/>
    <p:sldId id="314" r:id="rId14"/>
    <p:sldId id="319" r:id="rId15"/>
    <p:sldId id="326" r:id="rId16"/>
    <p:sldId id="327" r:id="rId17"/>
    <p:sldId id="328" r:id="rId18"/>
    <p:sldId id="329" r:id="rId19"/>
    <p:sldId id="330" r:id="rId20"/>
    <p:sldId id="322" r:id="rId21"/>
    <p:sldId id="323" r:id="rId22"/>
    <p:sldId id="324" r:id="rId23"/>
    <p:sldId id="325" r:id="rId24"/>
    <p:sldId id="321" r:id="rId25"/>
    <p:sldId id="260"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46CEC5-4ECD-D8D9-9E8C-6696E48E5336}" v="51" dt="2023-06-12T13:26:23.208"/>
    <p1510:client id="{3142D598-2DED-727D-7477-A2BE1EE67574}" v="1074" dt="2023-06-08T18:14:40.600"/>
    <p1510:client id="{546A1343-1F6C-FA3E-AEC3-5D316585BEA0}" v="678" dt="2023-06-01T17:09:02.904"/>
    <p1510:client id="{60DA44EC-AEB7-16E9-1618-3F9DEF3D9297}" v="690" dt="2023-06-02T18:14:43.627"/>
    <p1510:client id="{735EB706-2A59-D94F-C480-AFCA16118326}" v="608" dt="2023-06-11T18:42:51.450"/>
    <p1510:client id="{96B8CB30-8F96-7BBD-B0EE-BF2FC61FC36E}" v="6" dt="2023-06-09T13:15:00.824"/>
    <p1510:client id="{AF498916-F430-B4AB-510A-6B8257BC9A0D}" v="35" dt="2023-06-08T18:15:22.366"/>
    <p1510:client id="{B7F4194D-415F-ED5F-0B8E-89CCC16862E6}" v="6" dt="2023-06-08T18:41:19.837"/>
    <p1510:client id="{BBF342D2-164A-4B88-B370-537A12892756}" v="1" dt="2023-05-18T19:54:29.139"/>
    <p1510:client id="{DDAD3B30-48E2-0B2B-1EE7-48B8A0F175C1}" v="81" dt="2023-06-06T17:26:57.0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vannah R Xaver" userId="S::swk7759@wmich.edu::8a56e07f-53db-4846-baa6-e1dabca9fe47" providerId="AD" clId="Web-{96B8CB30-8F96-7BBD-B0EE-BF2FC61FC36E}"/>
    <pc:docChg chg="addSld delSld">
      <pc:chgData name="Savannah R Xaver" userId="S::swk7759@wmich.edu::8a56e07f-53db-4846-baa6-e1dabca9fe47" providerId="AD" clId="Web-{96B8CB30-8F96-7BBD-B0EE-BF2FC61FC36E}" dt="2023-06-09T13:15:00.824" v="5"/>
      <pc:docMkLst>
        <pc:docMk/>
      </pc:docMkLst>
      <pc:sldChg chg="del">
        <pc:chgData name="Savannah R Xaver" userId="S::swk7759@wmich.edu::8a56e07f-53db-4846-baa6-e1dabca9fe47" providerId="AD" clId="Web-{96B8CB30-8F96-7BBD-B0EE-BF2FC61FC36E}" dt="2023-06-09T13:13:56.214" v="1"/>
        <pc:sldMkLst>
          <pc:docMk/>
          <pc:sldMk cId="2092190688" sldId="315"/>
        </pc:sldMkLst>
      </pc:sldChg>
      <pc:sldChg chg="add">
        <pc:chgData name="Savannah R Xaver" userId="S::swk7759@wmich.edu::8a56e07f-53db-4846-baa6-e1dabca9fe47" providerId="AD" clId="Web-{96B8CB30-8F96-7BBD-B0EE-BF2FC61FC36E}" dt="2023-06-09T13:13:53.042" v="0"/>
        <pc:sldMkLst>
          <pc:docMk/>
          <pc:sldMk cId="3447034379" sldId="326"/>
        </pc:sldMkLst>
      </pc:sldChg>
      <pc:sldChg chg="add">
        <pc:chgData name="Savannah R Xaver" userId="S::swk7759@wmich.edu::8a56e07f-53db-4846-baa6-e1dabca9fe47" providerId="AD" clId="Web-{96B8CB30-8F96-7BBD-B0EE-BF2FC61FC36E}" dt="2023-06-09T13:14:16.511" v="2"/>
        <pc:sldMkLst>
          <pc:docMk/>
          <pc:sldMk cId="43138328" sldId="327"/>
        </pc:sldMkLst>
      </pc:sldChg>
      <pc:sldChg chg="add">
        <pc:chgData name="Savannah R Xaver" userId="S::swk7759@wmich.edu::8a56e07f-53db-4846-baa6-e1dabca9fe47" providerId="AD" clId="Web-{96B8CB30-8F96-7BBD-B0EE-BF2FC61FC36E}" dt="2023-06-09T13:14:32.152" v="3"/>
        <pc:sldMkLst>
          <pc:docMk/>
          <pc:sldMk cId="3031509998" sldId="328"/>
        </pc:sldMkLst>
      </pc:sldChg>
      <pc:sldChg chg="add">
        <pc:chgData name="Savannah R Xaver" userId="S::swk7759@wmich.edu::8a56e07f-53db-4846-baa6-e1dabca9fe47" providerId="AD" clId="Web-{96B8CB30-8F96-7BBD-B0EE-BF2FC61FC36E}" dt="2023-06-09T13:14:47.058" v="4"/>
        <pc:sldMkLst>
          <pc:docMk/>
          <pc:sldMk cId="1688945051" sldId="329"/>
        </pc:sldMkLst>
      </pc:sldChg>
      <pc:sldChg chg="add">
        <pc:chgData name="Savannah R Xaver" userId="S::swk7759@wmich.edu::8a56e07f-53db-4846-baa6-e1dabca9fe47" providerId="AD" clId="Web-{96B8CB30-8F96-7BBD-B0EE-BF2FC61FC36E}" dt="2023-06-09T13:15:00.824" v="5"/>
        <pc:sldMkLst>
          <pc:docMk/>
          <pc:sldMk cId="3262587518" sldId="330"/>
        </pc:sldMkLst>
      </pc:sldChg>
    </pc:docChg>
  </pc:docChgLst>
  <pc:docChgLst>
    <pc:chgData name="Megan M Hess" userId="S::myn0059@wmich.edu::da89f26c-f5af-427f-8fbd-c2e9625f54ac" providerId="AD" clId="Web-{2F46CEC5-4ECD-D8D9-9E8C-6696E48E5336}"/>
    <pc:docChg chg="modSld">
      <pc:chgData name="Megan M Hess" userId="S::myn0059@wmich.edu::da89f26c-f5af-427f-8fbd-c2e9625f54ac" providerId="AD" clId="Web-{2F46CEC5-4ECD-D8D9-9E8C-6696E48E5336}" dt="2023-06-12T13:26:22.896" v="32" actId="20577"/>
      <pc:docMkLst>
        <pc:docMk/>
      </pc:docMkLst>
      <pc:sldChg chg="modSp">
        <pc:chgData name="Megan M Hess" userId="S::myn0059@wmich.edu::da89f26c-f5af-427f-8fbd-c2e9625f54ac" providerId="AD" clId="Web-{2F46CEC5-4ECD-D8D9-9E8C-6696E48E5336}" dt="2023-06-12T13:26:22.896" v="32" actId="20577"/>
        <pc:sldMkLst>
          <pc:docMk/>
          <pc:sldMk cId="224720440" sldId="264"/>
        </pc:sldMkLst>
        <pc:spChg chg="mod">
          <ac:chgData name="Megan M Hess" userId="S::myn0059@wmich.edu::da89f26c-f5af-427f-8fbd-c2e9625f54ac" providerId="AD" clId="Web-{2F46CEC5-4ECD-D8D9-9E8C-6696E48E5336}" dt="2023-06-12T13:26:22.896" v="32" actId="20577"/>
          <ac:spMkLst>
            <pc:docMk/>
            <pc:sldMk cId="224720440" sldId="264"/>
            <ac:spMk id="3" creationId="{447D5C0F-B080-54CA-6257-9190303A0CB7}"/>
          </ac:spMkLst>
        </pc:spChg>
      </pc:sldChg>
      <pc:sldChg chg="delSp modSp">
        <pc:chgData name="Megan M Hess" userId="S::myn0059@wmich.edu::da89f26c-f5af-427f-8fbd-c2e9625f54ac" providerId="AD" clId="Web-{2F46CEC5-4ECD-D8D9-9E8C-6696E48E5336}" dt="2023-06-12T13:15:54.069" v="16"/>
        <pc:sldMkLst>
          <pc:docMk/>
          <pc:sldMk cId="238115609" sldId="320"/>
        </pc:sldMkLst>
        <pc:spChg chg="mod">
          <ac:chgData name="Megan M Hess" userId="S::myn0059@wmich.edu::da89f26c-f5af-427f-8fbd-c2e9625f54ac" providerId="AD" clId="Web-{2F46CEC5-4ECD-D8D9-9E8C-6696E48E5336}" dt="2023-06-12T13:15:53.007" v="15" actId="20577"/>
          <ac:spMkLst>
            <pc:docMk/>
            <pc:sldMk cId="238115609" sldId="320"/>
            <ac:spMk id="2" creationId="{3A1EA04A-2B2F-7043-B836-1BAEE5A32863}"/>
          </ac:spMkLst>
        </pc:spChg>
        <pc:spChg chg="del">
          <ac:chgData name="Megan M Hess" userId="S::myn0059@wmich.edu::da89f26c-f5af-427f-8fbd-c2e9625f54ac" providerId="AD" clId="Web-{2F46CEC5-4ECD-D8D9-9E8C-6696E48E5336}" dt="2023-06-12T13:15:05.443" v="12"/>
          <ac:spMkLst>
            <pc:docMk/>
            <pc:sldMk cId="238115609" sldId="320"/>
            <ac:spMk id="105" creationId="{00000000-0000-0000-0000-000000000000}"/>
          </ac:spMkLst>
        </pc:spChg>
        <pc:picChg chg="del">
          <ac:chgData name="Megan M Hess" userId="S::myn0059@wmich.edu::da89f26c-f5af-427f-8fbd-c2e9625f54ac" providerId="AD" clId="Web-{2F46CEC5-4ECD-D8D9-9E8C-6696E48E5336}" dt="2023-06-12T13:15:54.069" v="16"/>
          <ac:picMkLst>
            <pc:docMk/>
            <pc:sldMk cId="238115609" sldId="320"/>
            <ac:picMk id="107" creationId="{00000000-0000-0000-0000-000000000000}"/>
          </ac:picMkLst>
        </pc:picChg>
      </pc:sldChg>
    </pc:docChg>
  </pc:docChgLst>
  <pc:docChgLst>
    <pc:chgData name="Anders Joseph Christensen" userId="7c49e7db-ead1-4aff-bacf-cffa2d460a87" providerId="ADAL" clId="{BBF342D2-164A-4B88-B370-537A12892756}"/>
    <pc:docChg chg="modSld">
      <pc:chgData name="Anders Joseph Christensen" userId="7c49e7db-ead1-4aff-bacf-cffa2d460a87" providerId="ADAL" clId="{BBF342D2-164A-4B88-B370-537A12892756}" dt="2023-05-18T19:55:30.283" v="83" actId="20577"/>
      <pc:docMkLst>
        <pc:docMk/>
      </pc:docMkLst>
      <pc:sldChg chg="modSp mod">
        <pc:chgData name="Anders Joseph Christensen" userId="7c49e7db-ead1-4aff-bacf-cffa2d460a87" providerId="ADAL" clId="{BBF342D2-164A-4B88-B370-537A12892756}" dt="2023-05-18T19:55:30.283" v="83" actId="20577"/>
        <pc:sldMkLst>
          <pc:docMk/>
          <pc:sldMk cId="1963284899" sldId="263"/>
        </pc:sldMkLst>
        <pc:spChg chg="mod">
          <ac:chgData name="Anders Joseph Christensen" userId="7c49e7db-ead1-4aff-bacf-cffa2d460a87" providerId="ADAL" clId="{BBF342D2-164A-4B88-B370-537A12892756}" dt="2023-05-18T19:55:30.283" v="83" actId="20577"/>
          <ac:spMkLst>
            <pc:docMk/>
            <pc:sldMk cId="1963284899" sldId="263"/>
            <ac:spMk id="17" creationId="{4E14DD43-1FCC-499D-83DC-797515CE4BFD}"/>
          </ac:spMkLst>
        </pc:spChg>
        <pc:picChg chg="mod">
          <ac:chgData name="Anders Joseph Christensen" userId="7c49e7db-ead1-4aff-bacf-cffa2d460a87" providerId="ADAL" clId="{BBF342D2-164A-4B88-B370-537A12892756}" dt="2023-05-18T19:54:29.137" v="0" actId="14826"/>
          <ac:picMkLst>
            <pc:docMk/>
            <pc:sldMk cId="1963284899" sldId="263"/>
            <ac:picMk id="4" creationId="{D9AF67B5-8A95-86F8-96E5-3698C70596A5}"/>
          </ac:picMkLst>
        </pc:picChg>
      </pc:sldChg>
    </pc:docChg>
  </pc:docChgLst>
  <pc:docChgLst>
    <pc:chgData name="Savannah R Xaver" userId="S::swk7759@wmich.edu::8a56e07f-53db-4846-baa6-e1dabca9fe47" providerId="AD" clId="Web-{B7F4194D-415F-ED5F-0B8E-89CCC16862E6}"/>
    <pc:docChg chg="addSld delSld sldOrd">
      <pc:chgData name="Savannah R Xaver" userId="S::swk7759@wmich.edu::8a56e07f-53db-4846-baa6-e1dabca9fe47" providerId="AD" clId="Web-{B7F4194D-415F-ED5F-0B8E-89CCC16862E6}" dt="2023-06-08T18:41:19.837" v="5"/>
      <pc:docMkLst>
        <pc:docMk/>
      </pc:docMkLst>
      <pc:sldChg chg="del">
        <pc:chgData name="Savannah R Xaver" userId="S::swk7759@wmich.edu::8a56e07f-53db-4846-baa6-e1dabca9fe47" providerId="AD" clId="Web-{B7F4194D-415F-ED5F-0B8E-89CCC16862E6}" dt="2023-06-08T18:40:43.665" v="1"/>
        <pc:sldMkLst>
          <pc:docMk/>
          <pc:sldMk cId="3978719702" sldId="316"/>
        </pc:sldMkLst>
      </pc:sldChg>
      <pc:sldChg chg="add">
        <pc:chgData name="Savannah R Xaver" userId="S::swk7759@wmich.edu::8a56e07f-53db-4846-baa6-e1dabca9fe47" providerId="AD" clId="Web-{B7F4194D-415F-ED5F-0B8E-89CCC16862E6}" dt="2023-06-08T18:40:40.431" v="0"/>
        <pc:sldMkLst>
          <pc:docMk/>
          <pc:sldMk cId="4050933468" sldId="322"/>
        </pc:sldMkLst>
      </pc:sldChg>
      <pc:sldChg chg="add">
        <pc:chgData name="Savannah R Xaver" userId="S::swk7759@wmich.edu::8a56e07f-53db-4846-baa6-e1dabca9fe47" providerId="AD" clId="Web-{B7F4194D-415F-ED5F-0B8E-89CCC16862E6}" dt="2023-06-08T18:40:55.665" v="2"/>
        <pc:sldMkLst>
          <pc:docMk/>
          <pc:sldMk cId="4114206876" sldId="323"/>
        </pc:sldMkLst>
      </pc:sldChg>
      <pc:sldChg chg="add ord">
        <pc:chgData name="Savannah R Xaver" userId="S::swk7759@wmich.edu::8a56e07f-53db-4846-baa6-e1dabca9fe47" providerId="AD" clId="Web-{B7F4194D-415F-ED5F-0B8E-89CCC16862E6}" dt="2023-06-08T18:41:09.400" v="4"/>
        <pc:sldMkLst>
          <pc:docMk/>
          <pc:sldMk cId="764803618" sldId="324"/>
        </pc:sldMkLst>
      </pc:sldChg>
      <pc:sldChg chg="add">
        <pc:chgData name="Savannah R Xaver" userId="S::swk7759@wmich.edu::8a56e07f-53db-4846-baa6-e1dabca9fe47" providerId="AD" clId="Web-{B7F4194D-415F-ED5F-0B8E-89CCC16862E6}" dt="2023-06-08T18:41:19.837" v="5"/>
        <pc:sldMkLst>
          <pc:docMk/>
          <pc:sldMk cId="1267665841" sldId="325"/>
        </pc:sldMkLst>
      </pc:sldChg>
    </pc:docChg>
  </pc:docChgLst>
  <pc:docChgLst>
    <pc:chgData name="Savannah R Xaver" userId="S::swk7759@wmich.edu::8a56e07f-53db-4846-baa6-e1dabca9fe47" providerId="AD" clId="Web-{546A1343-1F6C-FA3E-AEC3-5D316585BEA0}"/>
    <pc:docChg chg="addSld delSld modSld sldOrd">
      <pc:chgData name="Savannah R Xaver" userId="S::swk7759@wmich.edu::8a56e07f-53db-4846-baa6-e1dabca9fe47" providerId="AD" clId="Web-{546A1343-1F6C-FA3E-AEC3-5D316585BEA0}" dt="2023-06-01T17:09:01.513" v="385" actId="20577"/>
      <pc:docMkLst>
        <pc:docMk/>
      </pc:docMkLst>
      <pc:sldChg chg="modSp">
        <pc:chgData name="Savannah R Xaver" userId="S::swk7759@wmich.edu::8a56e07f-53db-4846-baa6-e1dabca9fe47" providerId="AD" clId="Web-{546A1343-1F6C-FA3E-AEC3-5D316585BEA0}" dt="2023-06-01T16:10:53.974" v="8" actId="20577"/>
        <pc:sldMkLst>
          <pc:docMk/>
          <pc:sldMk cId="4068413697" sldId="257"/>
        </pc:sldMkLst>
        <pc:spChg chg="mod">
          <ac:chgData name="Savannah R Xaver" userId="S::swk7759@wmich.edu::8a56e07f-53db-4846-baa6-e1dabca9fe47" providerId="AD" clId="Web-{546A1343-1F6C-FA3E-AEC3-5D316585BEA0}" dt="2023-06-01T16:10:53.974" v="8" actId="20577"/>
          <ac:spMkLst>
            <pc:docMk/>
            <pc:sldMk cId="4068413697" sldId="257"/>
            <ac:spMk id="9" creationId="{FD32BD01-EC1D-42F5-9A22-0542FCD3B66C}"/>
          </ac:spMkLst>
        </pc:spChg>
        <pc:spChg chg="mod">
          <ac:chgData name="Savannah R Xaver" userId="S::swk7759@wmich.edu::8a56e07f-53db-4846-baa6-e1dabca9fe47" providerId="AD" clId="Web-{546A1343-1F6C-FA3E-AEC3-5D316585BEA0}" dt="2023-06-01T16:10:24.832" v="1" actId="20577"/>
          <ac:spMkLst>
            <pc:docMk/>
            <pc:sldMk cId="4068413697" sldId="257"/>
            <ac:spMk id="10" creationId="{F8C827ED-C06E-E1C7-39CE-8A904DD6E6A9}"/>
          </ac:spMkLst>
        </pc:spChg>
      </pc:sldChg>
      <pc:sldChg chg="del">
        <pc:chgData name="Savannah R Xaver" userId="S::swk7759@wmich.edu::8a56e07f-53db-4846-baa6-e1dabca9fe47" providerId="AD" clId="Web-{546A1343-1F6C-FA3E-AEC3-5D316585BEA0}" dt="2023-06-01T16:11:03.068" v="10"/>
        <pc:sldMkLst>
          <pc:docMk/>
          <pc:sldMk cId="3143193703" sldId="258"/>
        </pc:sldMkLst>
      </pc:sldChg>
      <pc:sldChg chg="del">
        <pc:chgData name="Savannah R Xaver" userId="S::swk7759@wmich.edu::8a56e07f-53db-4846-baa6-e1dabca9fe47" providerId="AD" clId="Web-{546A1343-1F6C-FA3E-AEC3-5D316585BEA0}" dt="2023-06-01T16:11:07.224" v="11"/>
        <pc:sldMkLst>
          <pc:docMk/>
          <pc:sldMk cId="2783276032" sldId="259"/>
        </pc:sldMkLst>
      </pc:sldChg>
      <pc:sldChg chg="modSp ord delAnim">
        <pc:chgData name="Savannah R Xaver" userId="S::swk7759@wmich.edu::8a56e07f-53db-4846-baa6-e1dabca9fe47" providerId="AD" clId="Web-{546A1343-1F6C-FA3E-AEC3-5D316585BEA0}" dt="2023-06-01T17:09:01.513" v="385" actId="20577"/>
        <pc:sldMkLst>
          <pc:docMk/>
          <pc:sldMk cId="1869686197" sldId="260"/>
        </pc:sldMkLst>
        <pc:spChg chg="mod">
          <ac:chgData name="Savannah R Xaver" userId="S::swk7759@wmich.edu::8a56e07f-53db-4846-baa6-e1dabca9fe47" providerId="AD" clId="Web-{546A1343-1F6C-FA3E-AEC3-5D316585BEA0}" dt="2023-06-01T17:08:50.357" v="382" actId="20577"/>
          <ac:spMkLst>
            <pc:docMk/>
            <pc:sldMk cId="1869686197" sldId="260"/>
            <ac:spMk id="15" creationId="{0DFE346B-54F9-4B24-A7E8-FB10A15E51EA}"/>
          </ac:spMkLst>
        </pc:spChg>
        <pc:spChg chg="mod">
          <ac:chgData name="Savannah R Xaver" userId="S::swk7759@wmich.edu::8a56e07f-53db-4846-baa6-e1dabca9fe47" providerId="AD" clId="Web-{546A1343-1F6C-FA3E-AEC3-5D316585BEA0}" dt="2023-06-01T17:09:01.513" v="385" actId="20577"/>
          <ac:spMkLst>
            <pc:docMk/>
            <pc:sldMk cId="1869686197" sldId="260"/>
            <ac:spMk id="20" creationId="{521114AE-4D94-4954-A63F-D97E018E7749}"/>
          </ac:spMkLst>
        </pc:spChg>
      </pc:sldChg>
      <pc:sldChg chg="modSp">
        <pc:chgData name="Savannah R Xaver" userId="S::swk7759@wmich.edu::8a56e07f-53db-4846-baa6-e1dabca9fe47" providerId="AD" clId="Web-{546A1343-1F6C-FA3E-AEC3-5D316585BEA0}" dt="2023-06-01T17:05:51.554" v="308" actId="20577"/>
        <pc:sldMkLst>
          <pc:docMk/>
          <pc:sldMk cId="26205563" sldId="261"/>
        </pc:sldMkLst>
        <pc:spChg chg="mod">
          <ac:chgData name="Savannah R Xaver" userId="S::swk7759@wmich.edu::8a56e07f-53db-4846-baa6-e1dabca9fe47" providerId="AD" clId="Web-{546A1343-1F6C-FA3E-AEC3-5D316585BEA0}" dt="2023-06-01T17:05:51.554" v="308" actId="20577"/>
          <ac:spMkLst>
            <pc:docMk/>
            <pc:sldMk cId="26205563" sldId="261"/>
            <ac:spMk id="3" creationId="{66BFEF3C-0A96-9C19-B670-7A9D6CB8A079}"/>
          </ac:spMkLst>
        </pc:spChg>
      </pc:sldChg>
      <pc:sldChg chg="modSp">
        <pc:chgData name="Savannah R Xaver" userId="S::swk7759@wmich.edu::8a56e07f-53db-4846-baa6-e1dabca9fe47" providerId="AD" clId="Web-{546A1343-1F6C-FA3E-AEC3-5D316585BEA0}" dt="2023-06-01T17:06:50.994" v="335" actId="20577"/>
        <pc:sldMkLst>
          <pc:docMk/>
          <pc:sldMk cId="224720440" sldId="264"/>
        </pc:sldMkLst>
        <pc:spChg chg="mod">
          <ac:chgData name="Savannah R Xaver" userId="S::swk7759@wmich.edu::8a56e07f-53db-4846-baa6-e1dabca9fe47" providerId="AD" clId="Web-{546A1343-1F6C-FA3E-AEC3-5D316585BEA0}" dt="2023-06-01T17:06:50.994" v="335" actId="20577"/>
          <ac:spMkLst>
            <pc:docMk/>
            <pc:sldMk cId="224720440" sldId="264"/>
            <ac:spMk id="20" creationId="{521114AE-4D94-4954-A63F-D97E018E7749}"/>
          </ac:spMkLst>
        </pc:spChg>
      </pc:sldChg>
      <pc:sldChg chg="addSp delSp modSp mod modClrScheme chgLayout">
        <pc:chgData name="Savannah R Xaver" userId="S::swk7759@wmich.edu::8a56e07f-53db-4846-baa6-e1dabca9fe47" providerId="AD" clId="Web-{546A1343-1F6C-FA3E-AEC3-5D316585BEA0}" dt="2023-06-01T17:05:13.038" v="286" actId="20577"/>
        <pc:sldMkLst>
          <pc:docMk/>
          <pc:sldMk cId="2527639594" sldId="312"/>
        </pc:sldMkLst>
        <pc:spChg chg="add del mod">
          <ac:chgData name="Savannah R Xaver" userId="S::swk7759@wmich.edu::8a56e07f-53db-4846-baa6-e1dabca9fe47" providerId="AD" clId="Web-{546A1343-1F6C-FA3E-AEC3-5D316585BEA0}" dt="2023-06-01T17:02:31.173" v="160"/>
          <ac:spMkLst>
            <pc:docMk/>
            <pc:sldMk cId="2527639594" sldId="312"/>
            <ac:spMk id="2" creationId="{F70B0E19-1850-D6A8-7BFC-99E3F832C4AB}"/>
          </ac:spMkLst>
        </pc:spChg>
        <pc:spChg chg="add mod">
          <ac:chgData name="Savannah R Xaver" userId="S::swk7759@wmich.edu::8a56e07f-53db-4846-baa6-e1dabca9fe47" providerId="AD" clId="Web-{546A1343-1F6C-FA3E-AEC3-5D316585BEA0}" dt="2023-06-01T17:05:13.038" v="286" actId="20577"/>
          <ac:spMkLst>
            <pc:docMk/>
            <pc:sldMk cId="2527639594" sldId="312"/>
            <ac:spMk id="3" creationId="{07C419EB-7722-F059-3095-DC76827DA738}"/>
          </ac:spMkLst>
        </pc:spChg>
        <pc:spChg chg="mod ord">
          <ac:chgData name="Savannah R Xaver" userId="S::swk7759@wmich.edu::8a56e07f-53db-4846-baa6-e1dabca9fe47" providerId="AD" clId="Web-{546A1343-1F6C-FA3E-AEC3-5D316585BEA0}" dt="2023-06-01T17:02:36.220" v="161" actId="1076"/>
          <ac:spMkLst>
            <pc:docMk/>
            <pc:sldMk cId="2527639594" sldId="312"/>
            <ac:spMk id="20" creationId="{521114AE-4D94-4954-A63F-D97E018E7749}"/>
          </ac:spMkLst>
        </pc:spChg>
      </pc:sldChg>
      <pc:sldChg chg="addSp modSp add ord replId">
        <pc:chgData name="Savannah R Xaver" userId="S::swk7759@wmich.edu::8a56e07f-53db-4846-baa6-e1dabca9fe47" providerId="AD" clId="Web-{546A1343-1F6C-FA3E-AEC3-5D316585BEA0}" dt="2023-06-01T16:28:21.870" v="156" actId="20577"/>
        <pc:sldMkLst>
          <pc:docMk/>
          <pc:sldMk cId="1219042234" sldId="313"/>
        </pc:sldMkLst>
        <pc:spChg chg="add mod">
          <ac:chgData name="Savannah R Xaver" userId="S::swk7759@wmich.edu::8a56e07f-53db-4846-baa6-e1dabca9fe47" providerId="AD" clId="Web-{546A1343-1F6C-FA3E-AEC3-5D316585BEA0}" dt="2023-06-01T16:28:21.870" v="156" actId="20577"/>
          <ac:spMkLst>
            <pc:docMk/>
            <pc:sldMk cId="1219042234" sldId="313"/>
            <ac:spMk id="2" creationId="{B8BC94BD-B75C-1917-CA6D-571A79041F33}"/>
          </ac:spMkLst>
        </pc:spChg>
        <pc:spChg chg="mod">
          <ac:chgData name="Savannah R Xaver" userId="S::swk7759@wmich.edu::8a56e07f-53db-4846-baa6-e1dabca9fe47" providerId="AD" clId="Web-{546A1343-1F6C-FA3E-AEC3-5D316585BEA0}" dt="2023-06-01T16:12:25.571" v="26" actId="20577"/>
          <ac:spMkLst>
            <pc:docMk/>
            <pc:sldMk cId="1219042234" sldId="313"/>
            <ac:spMk id="20" creationId="{521114AE-4D94-4954-A63F-D97E018E7749}"/>
          </ac:spMkLst>
        </pc:spChg>
      </pc:sldChg>
      <pc:sldChg chg="new del">
        <pc:chgData name="Savannah R Xaver" userId="S::swk7759@wmich.edu::8a56e07f-53db-4846-baa6-e1dabca9fe47" providerId="AD" clId="Web-{546A1343-1F6C-FA3E-AEC3-5D316585BEA0}" dt="2023-06-01T16:12:11.664" v="14"/>
        <pc:sldMkLst>
          <pc:docMk/>
          <pc:sldMk cId="2305266840" sldId="313"/>
        </pc:sldMkLst>
      </pc:sldChg>
      <pc:sldChg chg="del">
        <pc:chgData name="Savannah R Xaver" userId="S::swk7759@wmich.edu::8a56e07f-53db-4846-baa6-e1dabca9fe47" providerId="AD" clId="Web-{546A1343-1F6C-FA3E-AEC3-5D316585BEA0}" dt="2023-06-01T16:11:01.161" v="9"/>
        <pc:sldMkLst>
          <pc:docMk/>
          <pc:sldMk cId="4232423965" sldId="313"/>
        </pc:sldMkLst>
      </pc:sldChg>
      <pc:sldChg chg="modSp add ord replId">
        <pc:chgData name="Savannah R Xaver" userId="S::swk7759@wmich.edu::8a56e07f-53db-4846-baa6-e1dabca9fe47" providerId="AD" clId="Web-{546A1343-1F6C-FA3E-AEC3-5D316585BEA0}" dt="2023-06-01T17:06:33.431" v="332" actId="20577"/>
        <pc:sldMkLst>
          <pc:docMk/>
          <pc:sldMk cId="2467399254" sldId="314"/>
        </pc:sldMkLst>
        <pc:spChg chg="mod">
          <ac:chgData name="Savannah R Xaver" userId="S::swk7759@wmich.edu::8a56e07f-53db-4846-baa6-e1dabca9fe47" providerId="AD" clId="Web-{546A1343-1F6C-FA3E-AEC3-5D316585BEA0}" dt="2023-06-01T17:06:33.431" v="332" actId="20577"/>
          <ac:spMkLst>
            <pc:docMk/>
            <pc:sldMk cId="2467399254" sldId="314"/>
            <ac:spMk id="3" creationId="{66BFEF3C-0A96-9C19-B670-7A9D6CB8A079}"/>
          </ac:spMkLst>
        </pc:spChg>
      </pc:sldChg>
      <pc:sldChg chg="modSp add ord replId">
        <pc:chgData name="Savannah R Xaver" userId="S::swk7759@wmich.edu::8a56e07f-53db-4846-baa6-e1dabca9fe47" providerId="AD" clId="Web-{546A1343-1F6C-FA3E-AEC3-5D316585BEA0}" dt="2023-06-01T17:07:32.104" v="356" actId="20577"/>
        <pc:sldMkLst>
          <pc:docMk/>
          <pc:sldMk cId="2092190688" sldId="315"/>
        </pc:sldMkLst>
        <pc:spChg chg="mod">
          <ac:chgData name="Savannah R Xaver" userId="S::swk7759@wmich.edu::8a56e07f-53db-4846-baa6-e1dabca9fe47" providerId="AD" clId="Web-{546A1343-1F6C-FA3E-AEC3-5D316585BEA0}" dt="2023-06-01T17:07:32.104" v="356" actId="20577"/>
          <ac:spMkLst>
            <pc:docMk/>
            <pc:sldMk cId="2092190688" sldId="315"/>
            <ac:spMk id="20" creationId="{521114AE-4D94-4954-A63F-D97E018E7749}"/>
          </ac:spMkLst>
        </pc:spChg>
      </pc:sldChg>
      <pc:sldChg chg="modSp add replId">
        <pc:chgData name="Savannah R Xaver" userId="S::swk7759@wmich.edu::8a56e07f-53db-4846-baa6-e1dabca9fe47" providerId="AD" clId="Web-{546A1343-1F6C-FA3E-AEC3-5D316585BEA0}" dt="2023-06-01T17:08:22.496" v="370" actId="20577"/>
        <pc:sldMkLst>
          <pc:docMk/>
          <pc:sldMk cId="3978719702" sldId="316"/>
        </pc:sldMkLst>
        <pc:spChg chg="mod">
          <ac:chgData name="Savannah R Xaver" userId="S::swk7759@wmich.edu::8a56e07f-53db-4846-baa6-e1dabca9fe47" providerId="AD" clId="Web-{546A1343-1F6C-FA3E-AEC3-5D316585BEA0}" dt="2023-06-01T17:08:22.496" v="370" actId="20577"/>
          <ac:spMkLst>
            <pc:docMk/>
            <pc:sldMk cId="3978719702" sldId="316"/>
            <ac:spMk id="20" creationId="{521114AE-4D94-4954-A63F-D97E018E7749}"/>
          </ac:spMkLst>
        </pc:spChg>
      </pc:sldChg>
    </pc:docChg>
  </pc:docChgLst>
  <pc:docChgLst>
    <pc:chgData name="Savannah R Xaver" userId="S::swk7759@wmich.edu::8a56e07f-53db-4846-baa6-e1dabca9fe47" providerId="AD" clId="Web-{60DA44EC-AEB7-16E9-1618-3F9DEF3D9297}"/>
    <pc:docChg chg="addSld modSld">
      <pc:chgData name="Savannah R Xaver" userId="S::swk7759@wmich.edu::8a56e07f-53db-4846-baa6-e1dabca9fe47" providerId="AD" clId="Web-{60DA44EC-AEB7-16E9-1618-3F9DEF3D9297}" dt="2023-06-02T18:14:41.361" v="375" actId="20577"/>
      <pc:docMkLst>
        <pc:docMk/>
      </pc:docMkLst>
      <pc:sldChg chg="addSp modSp">
        <pc:chgData name="Savannah R Xaver" userId="S::swk7759@wmich.edu::8a56e07f-53db-4846-baa6-e1dabca9fe47" providerId="AD" clId="Web-{60DA44EC-AEB7-16E9-1618-3F9DEF3D9297}" dt="2023-06-02T17:53:07.732" v="210" actId="20577"/>
        <pc:sldMkLst>
          <pc:docMk/>
          <pc:sldMk cId="2467399254" sldId="314"/>
        </pc:sldMkLst>
        <pc:spChg chg="add mod">
          <ac:chgData name="Savannah R Xaver" userId="S::swk7759@wmich.edu::8a56e07f-53db-4846-baa6-e1dabca9fe47" providerId="AD" clId="Web-{60DA44EC-AEB7-16E9-1618-3F9DEF3D9297}" dt="2023-06-02T17:53:07.732" v="210" actId="20577"/>
          <ac:spMkLst>
            <pc:docMk/>
            <pc:sldMk cId="2467399254" sldId="314"/>
            <ac:spMk id="2" creationId="{70A388CE-1B82-AFB5-4B4C-DE55114BA189}"/>
          </ac:spMkLst>
        </pc:spChg>
      </pc:sldChg>
      <pc:sldChg chg="modSp add replId">
        <pc:chgData name="Savannah R Xaver" userId="S::swk7759@wmich.edu::8a56e07f-53db-4846-baa6-e1dabca9fe47" providerId="AD" clId="Web-{60DA44EC-AEB7-16E9-1618-3F9DEF3D9297}" dt="2023-06-02T17:44:06.046" v="1" actId="20577"/>
        <pc:sldMkLst>
          <pc:docMk/>
          <pc:sldMk cId="1399476372" sldId="317"/>
        </pc:sldMkLst>
        <pc:spChg chg="mod">
          <ac:chgData name="Savannah R Xaver" userId="S::swk7759@wmich.edu::8a56e07f-53db-4846-baa6-e1dabca9fe47" providerId="AD" clId="Web-{60DA44EC-AEB7-16E9-1618-3F9DEF3D9297}" dt="2023-06-02T17:44:06.046" v="1" actId="20577"/>
          <ac:spMkLst>
            <pc:docMk/>
            <pc:sldMk cId="1399476372" sldId="317"/>
            <ac:spMk id="3" creationId="{66BFEF3C-0A96-9C19-B670-7A9D6CB8A079}"/>
          </ac:spMkLst>
        </pc:spChg>
      </pc:sldChg>
      <pc:sldChg chg="modSp add replId">
        <pc:chgData name="Savannah R Xaver" userId="S::swk7759@wmich.edu::8a56e07f-53db-4846-baa6-e1dabca9fe47" providerId="AD" clId="Web-{60DA44EC-AEB7-16E9-1618-3F9DEF3D9297}" dt="2023-06-02T17:44:24.780" v="3" actId="20577"/>
        <pc:sldMkLst>
          <pc:docMk/>
          <pc:sldMk cId="977568557" sldId="318"/>
        </pc:sldMkLst>
        <pc:spChg chg="mod">
          <ac:chgData name="Savannah R Xaver" userId="S::swk7759@wmich.edu::8a56e07f-53db-4846-baa6-e1dabca9fe47" providerId="AD" clId="Web-{60DA44EC-AEB7-16E9-1618-3F9DEF3D9297}" dt="2023-06-02T17:44:24.780" v="3" actId="20577"/>
          <ac:spMkLst>
            <pc:docMk/>
            <pc:sldMk cId="977568557" sldId="318"/>
            <ac:spMk id="20" creationId="{521114AE-4D94-4954-A63F-D97E018E7749}"/>
          </ac:spMkLst>
        </pc:spChg>
      </pc:sldChg>
      <pc:sldChg chg="addSp modSp add replId">
        <pc:chgData name="Savannah R Xaver" userId="S::swk7759@wmich.edu::8a56e07f-53db-4846-baa6-e1dabca9fe47" providerId="AD" clId="Web-{60DA44EC-AEB7-16E9-1618-3F9DEF3D9297}" dt="2023-06-02T18:14:41.361" v="375" actId="20577"/>
        <pc:sldMkLst>
          <pc:docMk/>
          <pc:sldMk cId="1016489079" sldId="319"/>
        </pc:sldMkLst>
        <pc:spChg chg="add mod">
          <ac:chgData name="Savannah R Xaver" userId="S::swk7759@wmich.edu::8a56e07f-53db-4846-baa6-e1dabca9fe47" providerId="AD" clId="Web-{60DA44EC-AEB7-16E9-1618-3F9DEF3D9297}" dt="2023-06-02T18:14:41.361" v="375" actId="20577"/>
          <ac:spMkLst>
            <pc:docMk/>
            <pc:sldMk cId="1016489079" sldId="319"/>
            <ac:spMk id="2" creationId="{38DF9F4D-F682-E3D0-EE8F-59300E986ECA}"/>
          </ac:spMkLst>
        </pc:spChg>
        <pc:spChg chg="mod">
          <ac:chgData name="Savannah R Xaver" userId="S::swk7759@wmich.edu::8a56e07f-53db-4846-baa6-e1dabca9fe47" providerId="AD" clId="Web-{60DA44EC-AEB7-16E9-1618-3F9DEF3D9297}" dt="2023-06-02T17:54:15.750" v="213" actId="20577"/>
          <ac:spMkLst>
            <pc:docMk/>
            <pc:sldMk cId="1016489079" sldId="319"/>
            <ac:spMk id="3" creationId="{66BFEF3C-0A96-9C19-B670-7A9D6CB8A079}"/>
          </ac:spMkLst>
        </pc:spChg>
      </pc:sldChg>
    </pc:docChg>
  </pc:docChgLst>
  <pc:docChgLst>
    <pc:chgData name="Megan M Hess" userId="S::myn0059@wmich.edu::da89f26c-f5af-427f-8fbd-c2e9625f54ac" providerId="AD" clId="Web-{735EB706-2A59-D94F-C480-AFCA16118326}"/>
    <pc:docChg chg="modSld">
      <pc:chgData name="Megan M Hess" userId="S::myn0059@wmich.edu::da89f26c-f5af-427f-8fbd-c2e9625f54ac" providerId="AD" clId="Web-{735EB706-2A59-D94F-C480-AFCA16118326}" dt="2023-06-11T18:42:48.153" v="325" actId="20577"/>
      <pc:docMkLst>
        <pc:docMk/>
      </pc:docMkLst>
      <pc:sldChg chg="modSp">
        <pc:chgData name="Megan M Hess" userId="S::myn0059@wmich.edu::da89f26c-f5af-427f-8fbd-c2e9625f54ac" providerId="AD" clId="Web-{735EB706-2A59-D94F-C480-AFCA16118326}" dt="2023-06-11T17:29:18.484" v="0" actId="14100"/>
        <pc:sldMkLst>
          <pc:docMk/>
          <pc:sldMk cId="1399476372" sldId="317"/>
        </pc:sldMkLst>
        <pc:spChg chg="mod">
          <ac:chgData name="Megan M Hess" userId="S::myn0059@wmich.edu::da89f26c-f5af-427f-8fbd-c2e9625f54ac" providerId="AD" clId="Web-{735EB706-2A59-D94F-C480-AFCA16118326}" dt="2023-06-11T17:29:18.484" v="0" actId="14100"/>
          <ac:spMkLst>
            <pc:docMk/>
            <pc:sldMk cId="1399476372" sldId="317"/>
            <ac:spMk id="2" creationId="{3A1EA04A-2B2F-7043-B836-1BAEE5A32863}"/>
          </ac:spMkLst>
        </pc:spChg>
      </pc:sldChg>
      <pc:sldChg chg="delSp modSp">
        <pc:chgData name="Megan M Hess" userId="S::myn0059@wmich.edu::da89f26c-f5af-427f-8fbd-c2e9625f54ac" providerId="AD" clId="Web-{735EB706-2A59-D94F-C480-AFCA16118326}" dt="2023-06-11T18:14:47.147" v="132" actId="20577"/>
        <pc:sldMkLst>
          <pc:docMk/>
          <pc:sldMk cId="977568557" sldId="318"/>
        </pc:sldMkLst>
        <pc:spChg chg="mod">
          <ac:chgData name="Megan M Hess" userId="S::myn0059@wmich.edu::da89f26c-f5af-427f-8fbd-c2e9625f54ac" providerId="AD" clId="Web-{735EB706-2A59-D94F-C480-AFCA16118326}" dt="2023-06-11T18:14:47.147" v="132" actId="20577"/>
          <ac:spMkLst>
            <pc:docMk/>
            <pc:sldMk cId="977568557" sldId="318"/>
            <ac:spMk id="2" creationId="{90448176-152C-C29D-E09F-9A5DEDC1D7A6}"/>
          </ac:spMkLst>
        </pc:spChg>
        <pc:spChg chg="del mod">
          <ac:chgData name="Megan M Hess" userId="S::myn0059@wmich.edu::da89f26c-f5af-427f-8fbd-c2e9625f54ac" providerId="AD" clId="Web-{735EB706-2A59-D94F-C480-AFCA16118326}" dt="2023-06-11T18:12:34.706" v="79"/>
          <ac:spMkLst>
            <pc:docMk/>
            <pc:sldMk cId="977568557" sldId="318"/>
            <ac:spMk id="3" creationId="{3C579B98-9596-9EC8-98D1-87DB9869365E}"/>
          </ac:spMkLst>
        </pc:spChg>
        <pc:spChg chg="mod">
          <ac:chgData name="Megan M Hess" userId="S::myn0059@wmich.edu::da89f26c-f5af-427f-8fbd-c2e9625f54ac" providerId="AD" clId="Web-{735EB706-2A59-D94F-C480-AFCA16118326}" dt="2023-06-11T18:12:47.003" v="83" actId="1076"/>
          <ac:spMkLst>
            <pc:docMk/>
            <pc:sldMk cId="977568557" sldId="318"/>
            <ac:spMk id="20" creationId="{521114AE-4D94-4954-A63F-D97E018E7749}"/>
          </ac:spMkLst>
        </pc:spChg>
      </pc:sldChg>
      <pc:sldChg chg="modSp">
        <pc:chgData name="Megan M Hess" userId="S::myn0059@wmich.edu::da89f26c-f5af-427f-8fbd-c2e9625f54ac" providerId="AD" clId="Web-{735EB706-2A59-D94F-C480-AFCA16118326}" dt="2023-06-11T18:42:48.153" v="325" actId="20577"/>
        <pc:sldMkLst>
          <pc:docMk/>
          <pc:sldMk cId="238115609" sldId="320"/>
        </pc:sldMkLst>
        <pc:spChg chg="mod">
          <ac:chgData name="Megan M Hess" userId="S::myn0059@wmich.edu::da89f26c-f5af-427f-8fbd-c2e9625f54ac" providerId="AD" clId="Web-{735EB706-2A59-D94F-C480-AFCA16118326}" dt="2023-06-11T18:42:48.153" v="325" actId="20577"/>
          <ac:spMkLst>
            <pc:docMk/>
            <pc:sldMk cId="238115609" sldId="320"/>
            <ac:spMk id="2" creationId="{3A1EA04A-2B2F-7043-B836-1BAEE5A32863}"/>
          </ac:spMkLst>
        </pc:spChg>
      </pc:sldChg>
    </pc:docChg>
  </pc:docChgLst>
  <pc:docChgLst>
    <pc:chgData name="Megan M Hess" userId="S::myn0059@wmich.edu::da89f26c-f5af-427f-8fbd-c2e9625f54ac" providerId="AD" clId="Web-{DDAD3B30-48E2-0B2B-1EE7-48B8A0F175C1}"/>
    <pc:docChg chg="addSld delSld modSld sldOrd">
      <pc:chgData name="Megan M Hess" userId="S::myn0059@wmich.edu::da89f26c-f5af-427f-8fbd-c2e9625f54ac" providerId="AD" clId="Web-{DDAD3B30-48E2-0B2B-1EE7-48B8A0F175C1}" dt="2023-06-06T17:26:57.088" v="47"/>
      <pc:docMkLst>
        <pc:docMk/>
      </pc:docMkLst>
      <pc:sldChg chg="modSp">
        <pc:chgData name="Megan M Hess" userId="S::myn0059@wmich.edu::da89f26c-f5af-427f-8fbd-c2e9625f54ac" providerId="AD" clId="Web-{DDAD3B30-48E2-0B2B-1EE7-48B8A0F175C1}" dt="2023-06-06T17:22:22.655" v="13" actId="20577"/>
        <pc:sldMkLst>
          <pc:docMk/>
          <pc:sldMk cId="26205563" sldId="261"/>
        </pc:sldMkLst>
        <pc:spChg chg="mod">
          <ac:chgData name="Megan M Hess" userId="S::myn0059@wmich.edu::da89f26c-f5af-427f-8fbd-c2e9625f54ac" providerId="AD" clId="Web-{DDAD3B30-48E2-0B2B-1EE7-48B8A0F175C1}" dt="2023-06-06T17:22:22.655" v="13" actId="20577"/>
          <ac:spMkLst>
            <pc:docMk/>
            <pc:sldMk cId="26205563" sldId="261"/>
            <ac:spMk id="3" creationId="{66BFEF3C-0A96-9C19-B670-7A9D6CB8A079}"/>
          </ac:spMkLst>
        </pc:spChg>
      </pc:sldChg>
      <pc:sldChg chg="addSp delSp modSp add del ord replId">
        <pc:chgData name="Megan M Hess" userId="S::myn0059@wmich.edu::da89f26c-f5af-427f-8fbd-c2e9625f54ac" providerId="AD" clId="Web-{DDAD3B30-48E2-0B2B-1EE7-48B8A0F175C1}" dt="2023-06-06T17:26:57.088" v="47"/>
        <pc:sldMkLst>
          <pc:docMk/>
          <pc:sldMk cId="17337022" sldId="320"/>
        </pc:sldMkLst>
        <pc:spChg chg="add del mod">
          <ac:chgData name="Megan M Hess" userId="S::myn0059@wmich.edu::da89f26c-f5af-427f-8fbd-c2e9625f54ac" providerId="AD" clId="Web-{DDAD3B30-48E2-0B2B-1EE7-48B8A0F175C1}" dt="2023-06-06T17:26:55.104" v="46"/>
          <ac:spMkLst>
            <pc:docMk/>
            <pc:sldMk cId="17337022" sldId="320"/>
            <ac:spMk id="2" creationId="{A26B14FB-491C-5153-256A-6CE282141FDF}"/>
          </ac:spMkLst>
        </pc:spChg>
        <pc:spChg chg="add mod">
          <ac:chgData name="Megan M Hess" userId="S::myn0059@wmich.edu::da89f26c-f5af-427f-8fbd-c2e9625f54ac" providerId="AD" clId="Web-{DDAD3B30-48E2-0B2B-1EE7-48B8A0F175C1}" dt="2023-06-06T17:24:16.332" v="43" actId="20577"/>
          <ac:spMkLst>
            <pc:docMk/>
            <pc:sldMk cId="17337022" sldId="320"/>
            <ac:spMk id="3" creationId="{D1C01DD4-B88C-6FE0-D060-A4A1830A0515}"/>
          </ac:spMkLst>
        </pc:spChg>
        <pc:spChg chg="mod">
          <ac:chgData name="Megan M Hess" userId="S::myn0059@wmich.edu::da89f26c-f5af-427f-8fbd-c2e9625f54ac" providerId="AD" clId="Web-{DDAD3B30-48E2-0B2B-1EE7-48B8A0F175C1}" dt="2023-06-06T17:23:47.237" v="28" actId="20577"/>
          <ac:spMkLst>
            <pc:docMk/>
            <pc:sldMk cId="17337022" sldId="320"/>
            <ac:spMk id="20" creationId="{521114AE-4D94-4954-A63F-D97E018E7749}"/>
          </ac:spMkLst>
        </pc:spChg>
      </pc:sldChg>
      <pc:sldChg chg="addSp delSp modSp add del replId">
        <pc:chgData name="Megan M Hess" userId="S::myn0059@wmich.edu::da89f26c-f5af-427f-8fbd-c2e9625f54ac" providerId="AD" clId="Web-{DDAD3B30-48E2-0B2B-1EE7-48B8A0F175C1}" dt="2023-06-06T17:23:27.064" v="20"/>
        <pc:sldMkLst>
          <pc:docMk/>
          <pc:sldMk cId="1865818223" sldId="320"/>
        </pc:sldMkLst>
        <pc:spChg chg="add del mod">
          <ac:chgData name="Megan M Hess" userId="S::myn0059@wmich.edu::da89f26c-f5af-427f-8fbd-c2e9625f54ac" providerId="AD" clId="Web-{DDAD3B30-48E2-0B2B-1EE7-48B8A0F175C1}" dt="2023-06-06T17:23:14.548" v="19"/>
          <ac:spMkLst>
            <pc:docMk/>
            <pc:sldMk cId="1865818223" sldId="320"/>
            <ac:spMk id="2" creationId="{6EBEE07D-8AC1-D99B-75D5-4109020C395B}"/>
          </ac:spMkLst>
        </pc:spChg>
      </pc:sldChg>
      <pc:sldChg chg="new del">
        <pc:chgData name="Megan M Hess" userId="S::myn0059@wmich.edu::da89f26c-f5af-427f-8fbd-c2e9625f54ac" providerId="AD" clId="Web-{DDAD3B30-48E2-0B2B-1EE7-48B8A0F175C1}" dt="2023-06-06T17:23:49.503" v="30"/>
        <pc:sldMkLst>
          <pc:docMk/>
          <pc:sldMk cId="1288804068" sldId="321"/>
        </pc:sldMkLst>
      </pc:sldChg>
    </pc:docChg>
  </pc:docChgLst>
  <pc:docChgLst>
    <pc:chgData name="Savannah R Xaver" userId="S::swk7759@wmich.edu::8a56e07f-53db-4846-baa6-e1dabca9fe47" providerId="AD" clId="Web-{AF498916-F430-B4AB-510A-6B8257BC9A0D}"/>
    <pc:docChg chg="delSld modSld">
      <pc:chgData name="Savannah R Xaver" userId="S::swk7759@wmich.edu::8a56e07f-53db-4846-baa6-e1dabca9fe47" providerId="AD" clId="Web-{AF498916-F430-B4AB-510A-6B8257BC9A0D}" dt="2023-06-08T18:15:22.366" v="17"/>
      <pc:docMkLst>
        <pc:docMk/>
      </pc:docMkLst>
      <pc:sldChg chg="modSp">
        <pc:chgData name="Savannah R Xaver" userId="S::swk7759@wmich.edu::8a56e07f-53db-4846-baa6-e1dabca9fe47" providerId="AD" clId="Web-{AF498916-F430-B4AB-510A-6B8257BC9A0D}" dt="2023-06-08T18:10:19.078" v="16" actId="20577"/>
        <pc:sldMkLst>
          <pc:docMk/>
          <pc:sldMk cId="1869686197" sldId="260"/>
        </pc:sldMkLst>
        <pc:spChg chg="mod">
          <ac:chgData name="Savannah R Xaver" userId="S::swk7759@wmich.edu::8a56e07f-53db-4846-baa6-e1dabca9fe47" providerId="AD" clId="Web-{AF498916-F430-B4AB-510A-6B8257BC9A0D}" dt="2023-06-08T18:10:19.078" v="16" actId="20577"/>
          <ac:spMkLst>
            <pc:docMk/>
            <pc:sldMk cId="1869686197" sldId="260"/>
            <ac:spMk id="20" creationId="{521114AE-4D94-4954-A63F-D97E018E7749}"/>
          </ac:spMkLst>
        </pc:spChg>
      </pc:sldChg>
      <pc:sldChg chg="del">
        <pc:chgData name="Savannah R Xaver" userId="S::swk7759@wmich.edu::8a56e07f-53db-4846-baa6-e1dabca9fe47" providerId="AD" clId="Web-{AF498916-F430-B4AB-510A-6B8257BC9A0D}" dt="2023-06-08T18:15:22.366" v="17"/>
        <pc:sldMkLst>
          <pc:docMk/>
          <pc:sldMk cId="2444282513" sldId="262"/>
        </pc:sldMkLst>
      </pc:sldChg>
      <pc:sldChg chg="modSp">
        <pc:chgData name="Savannah R Xaver" userId="S::swk7759@wmich.edu::8a56e07f-53db-4846-baa6-e1dabca9fe47" providerId="AD" clId="Web-{AF498916-F430-B4AB-510A-6B8257BC9A0D}" dt="2023-06-08T18:08:44.123" v="13" actId="20577"/>
        <pc:sldMkLst>
          <pc:docMk/>
          <pc:sldMk cId="2467399254" sldId="314"/>
        </pc:sldMkLst>
        <pc:spChg chg="mod">
          <ac:chgData name="Savannah R Xaver" userId="S::swk7759@wmich.edu::8a56e07f-53db-4846-baa6-e1dabca9fe47" providerId="AD" clId="Web-{AF498916-F430-B4AB-510A-6B8257BC9A0D}" dt="2023-06-08T18:08:44.123" v="13" actId="20577"/>
          <ac:spMkLst>
            <pc:docMk/>
            <pc:sldMk cId="2467399254" sldId="314"/>
            <ac:spMk id="3" creationId="{66BFEF3C-0A96-9C19-B670-7A9D6CB8A079}"/>
          </ac:spMkLst>
        </pc:spChg>
      </pc:sldChg>
      <pc:sldChg chg="modSp">
        <pc:chgData name="Savannah R Xaver" userId="S::swk7759@wmich.edu::8a56e07f-53db-4846-baa6-e1dabca9fe47" providerId="AD" clId="Web-{AF498916-F430-B4AB-510A-6B8257BC9A0D}" dt="2023-06-08T18:09:00.249" v="15" actId="20577"/>
        <pc:sldMkLst>
          <pc:docMk/>
          <pc:sldMk cId="1016489079" sldId="319"/>
        </pc:sldMkLst>
        <pc:spChg chg="mod">
          <ac:chgData name="Savannah R Xaver" userId="S::swk7759@wmich.edu::8a56e07f-53db-4846-baa6-e1dabca9fe47" providerId="AD" clId="Web-{AF498916-F430-B4AB-510A-6B8257BC9A0D}" dt="2023-06-08T18:09:00.249" v="15" actId="20577"/>
          <ac:spMkLst>
            <pc:docMk/>
            <pc:sldMk cId="1016489079" sldId="319"/>
            <ac:spMk id="3" creationId="{66BFEF3C-0A96-9C19-B670-7A9D6CB8A079}"/>
          </ac:spMkLst>
        </pc:spChg>
      </pc:sldChg>
    </pc:docChg>
  </pc:docChgLst>
  <pc:docChgLst>
    <pc:chgData name="Megan M Hess" userId="S::myn0059@wmich.edu::da89f26c-f5af-427f-8fbd-c2e9625f54ac" providerId="AD" clId="Web-{3142D598-2DED-727D-7477-A2BE1EE67574}"/>
    <pc:docChg chg="addSld modSld sldOrd">
      <pc:chgData name="Megan M Hess" userId="S::myn0059@wmich.edu::da89f26c-f5af-427f-8fbd-c2e9625f54ac" providerId="AD" clId="Web-{3142D598-2DED-727D-7477-A2BE1EE67574}" dt="2023-06-08T18:14:36.959" v="621" actId="20577"/>
      <pc:docMkLst>
        <pc:docMk/>
      </pc:docMkLst>
      <pc:sldChg chg="addSp modSp">
        <pc:chgData name="Megan M Hess" userId="S::myn0059@wmich.edu::da89f26c-f5af-427f-8fbd-c2e9625f54ac" providerId="AD" clId="Web-{3142D598-2DED-727D-7477-A2BE1EE67574}" dt="2023-06-08T15:35:52.019" v="490" actId="1076"/>
        <pc:sldMkLst>
          <pc:docMk/>
          <pc:sldMk cId="26205563" sldId="261"/>
        </pc:sldMkLst>
        <pc:spChg chg="add mod">
          <ac:chgData name="Megan M Hess" userId="S::myn0059@wmich.edu::da89f26c-f5af-427f-8fbd-c2e9625f54ac" providerId="AD" clId="Web-{3142D598-2DED-727D-7477-A2BE1EE67574}" dt="2023-06-08T15:35:36.659" v="488" actId="1076"/>
          <ac:spMkLst>
            <pc:docMk/>
            <pc:sldMk cId="26205563" sldId="261"/>
            <ac:spMk id="2" creationId="{21D2CDA9-127D-C713-26D4-4C0CDC5C31E4}"/>
          </ac:spMkLst>
        </pc:spChg>
        <pc:spChg chg="mod">
          <ac:chgData name="Megan M Hess" userId="S::myn0059@wmich.edu::da89f26c-f5af-427f-8fbd-c2e9625f54ac" providerId="AD" clId="Web-{3142D598-2DED-727D-7477-A2BE1EE67574}" dt="2023-06-08T15:35:52.019" v="490" actId="1076"/>
          <ac:spMkLst>
            <pc:docMk/>
            <pc:sldMk cId="26205563" sldId="261"/>
            <ac:spMk id="3" creationId="{66BFEF3C-0A96-9C19-B670-7A9D6CB8A079}"/>
          </ac:spMkLst>
        </pc:spChg>
        <pc:picChg chg="add mod">
          <ac:chgData name="Megan M Hess" userId="S::myn0059@wmich.edu::da89f26c-f5af-427f-8fbd-c2e9625f54ac" providerId="AD" clId="Web-{3142D598-2DED-727D-7477-A2BE1EE67574}" dt="2023-06-08T15:35:39.581" v="489" actId="1076"/>
          <ac:picMkLst>
            <pc:docMk/>
            <pc:sldMk cId="26205563" sldId="261"/>
            <ac:picMk id="4" creationId="{B20DB3EA-F8DD-B5A8-78C7-D54AEB5E133F}"/>
          </ac:picMkLst>
        </pc:picChg>
        <pc:picChg chg="mod">
          <ac:chgData name="Megan M Hess" userId="S::myn0059@wmich.edu::da89f26c-f5af-427f-8fbd-c2e9625f54ac" providerId="AD" clId="Web-{3142D598-2DED-727D-7477-A2BE1EE67574}" dt="2023-06-08T15:08:10.660" v="20" actId="1076"/>
          <ac:picMkLst>
            <pc:docMk/>
            <pc:sldMk cId="26205563" sldId="261"/>
            <ac:picMk id="107" creationId="{00000000-0000-0000-0000-000000000000}"/>
          </ac:picMkLst>
        </pc:picChg>
      </pc:sldChg>
      <pc:sldChg chg="addSp modSp">
        <pc:chgData name="Megan M Hess" userId="S::myn0059@wmich.edu::da89f26c-f5af-427f-8fbd-c2e9625f54ac" providerId="AD" clId="Web-{3142D598-2DED-727D-7477-A2BE1EE67574}" dt="2023-06-08T15:24:01.977" v="315" actId="1076"/>
        <pc:sldMkLst>
          <pc:docMk/>
          <pc:sldMk cId="224720440" sldId="264"/>
        </pc:sldMkLst>
        <pc:spChg chg="add mod">
          <ac:chgData name="Megan M Hess" userId="S::myn0059@wmich.edu::da89f26c-f5af-427f-8fbd-c2e9625f54ac" providerId="AD" clId="Web-{3142D598-2DED-727D-7477-A2BE1EE67574}" dt="2023-06-08T15:24:01.977" v="315" actId="1076"/>
          <ac:spMkLst>
            <pc:docMk/>
            <pc:sldMk cId="224720440" sldId="264"/>
            <ac:spMk id="3" creationId="{447D5C0F-B080-54CA-6257-9190303A0CB7}"/>
          </ac:spMkLst>
        </pc:spChg>
        <pc:spChg chg="mod">
          <ac:chgData name="Megan M Hess" userId="S::myn0059@wmich.edu::da89f26c-f5af-427f-8fbd-c2e9625f54ac" providerId="AD" clId="Web-{3142D598-2DED-727D-7477-A2BE1EE67574}" dt="2023-06-08T15:20:56.329" v="214" actId="20577"/>
          <ac:spMkLst>
            <pc:docMk/>
            <pc:sldMk cId="224720440" sldId="264"/>
            <ac:spMk id="20" creationId="{521114AE-4D94-4954-A63F-D97E018E7749}"/>
          </ac:spMkLst>
        </pc:spChg>
        <pc:picChg chg="add mod">
          <ac:chgData name="Megan M Hess" userId="S::myn0059@wmich.edu::da89f26c-f5af-427f-8fbd-c2e9625f54ac" providerId="AD" clId="Web-{3142D598-2DED-727D-7477-A2BE1EE67574}" dt="2023-06-08T15:21:15.345" v="219" actId="1076"/>
          <ac:picMkLst>
            <pc:docMk/>
            <pc:sldMk cId="224720440" sldId="264"/>
            <ac:picMk id="2" creationId="{BB754C1F-FDCC-4378-79D2-CAE810873E37}"/>
          </ac:picMkLst>
        </pc:picChg>
      </pc:sldChg>
      <pc:sldChg chg="modSp ord">
        <pc:chgData name="Megan M Hess" userId="S::myn0059@wmich.edu::da89f26c-f5af-427f-8fbd-c2e9625f54ac" providerId="AD" clId="Web-{3142D598-2DED-727D-7477-A2BE1EE67574}" dt="2023-06-08T18:06:49.442" v="536" actId="20577"/>
        <pc:sldMkLst>
          <pc:docMk/>
          <pc:sldMk cId="1219042234" sldId="313"/>
        </pc:sldMkLst>
        <pc:spChg chg="mod">
          <ac:chgData name="Megan M Hess" userId="S::myn0059@wmich.edu::da89f26c-f5af-427f-8fbd-c2e9625f54ac" providerId="AD" clId="Web-{3142D598-2DED-727D-7477-A2BE1EE67574}" dt="2023-06-08T18:06:49.442" v="536" actId="20577"/>
          <ac:spMkLst>
            <pc:docMk/>
            <pc:sldMk cId="1219042234" sldId="313"/>
            <ac:spMk id="2" creationId="{B8BC94BD-B75C-1917-CA6D-571A79041F33}"/>
          </ac:spMkLst>
        </pc:spChg>
        <pc:spChg chg="mod">
          <ac:chgData name="Megan M Hess" userId="S::myn0059@wmich.edu::da89f26c-f5af-427f-8fbd-c2e9625f54ac" providerId="AD" clId="Web-{3142D598-2DED-727D-7477-A2BE1EE67574}" dt="2023-06-08T18:06:27.221" v="522" actId="20577"/>
          <ac:spMkLst>
            <pc:docMk/>
            <pc:sldMk cId="1219042234" sldId="313"/>
            <ac:spMk id="20" creationId="{521114AE-4D94-4954-A63F-D97E018E7749}"/>
          </ac:spMkLst>
        </pc:spChg>
      </pc:sldChg>
      <pc:sldChg chg="addSp delSp modSp">
        <pc:chgData name="Megan M Hess" userId="S::myn0059@wmich.edu::da89f26c-f5af-427f-8fbd-c2e9625f54ac" providerId="AD" clId="Web-{3142D598-2DED-727D-7477-A2BE1EE67574}" dt="2023-06-08T15:17:51.213" v="188" actId="1076"/>
        <pc:sldMkLst>
          <pc:docMk/>
          <pc:sldMk cId="1399476372" sldId="317"/>
        </pc:sldMkLst>
        <pc:spChg chg="add mod">
          <ac:chgData name="Megan M Hess" userId="S::myn0059@wmich.edu::da89f26c-f5af-427f-8fbd-c2e9625f54ac" providerId="AD" clId="Web-{3142D598-2DED-727D-7477-A2BE1EE67574}" dt="2023-06-08T15:16:24.037" v="183" actId="14100"/>
          <ac:spMkLst>
            <pc:docMk/>
            <pc:sldMk cId="1399476372" sldId="317"/>
            <ac:spMk id="2" creationId="{3A1EA04A-2B2F-7043-B836-1BAEE5A32863}"/>
          </ac:spMkLst>
        </pc:spChg>
        <pc:spChg chg="mod">
          <ac:chgData name="Megan M Hess" userId="S::myn0059@wmich.edu::da89f26c-f5af-427f-8fbd-c2e9625f54ac" providerId="AD" clId="Web-{3142D598-2DED-727D-7477-A2BE1EE67574}" dt="2023-06-08T15:13:15.671" v="140" actId="20577"/>
          <ac:spMkLst>
            <pc:docMk/>
            <pc:sldMk cId="1399476372" sldId="317"/>
            <ac:spMk id="3" creationId="{66BFEF3C-0A96-9C19-B670-7A9D6CB8A079}"/>
          </ac:spMkLst>
        </pc:spChg>
        <pc:picChg chg="add del mod">
          <ac:chgData name="Megan M Hess" userId="S::myn0059@wmich.edu::da89f26c-f5af-427f-8fbd-c2e9625f54ac" providerId="AD" clId="Web-{3142D598-2DED-727D-7477-A2BE1EE67574}" dt="2023-06-08T15:17:43.197" v="184"/>
          <ac:picMkLst>
            <pc:docMk/>
            <pc:sldMk cId="1399476372" sldId="317"/>
            <ac:picMk id="4" creationId="{EF7FB653-0E98-2E24-3B05-A82385E96632}"/>
          </ac:picMkLst>
        </pc:picChg>
        <pc:picChg chg="add mod">
          <ac:chgData name="Megan M Hess" userId="S::myn0059@wmich.edu::da89f26c-f5af-427f-8fbd-c2e9625f54ac" providerId="AD" clId="Web-{3142D598-2DED-727D-7477-A2BE1EE67574}" dt="2023-06-08T15:17:51.213" v="188" actId="1076"/>
          <ac:picMkLst>
            <pc:docMk/>
            <pc:sldMk cId="1399476372" sldId="317"/>
            <ac:picMk id="5" creationId="{D17BC855-1A19-0166-61C9-5A3395262F3E}"/>
          </ac:picMkLst>
        </pc:picChg>
        <pc:picChg chg="mod">
          <ac:chgData name="Megan M Hess" userId="S::myn0059@wmich.edu::da89f26c-f5af-427f-8fbd-c2e9625f54ac" providerId="AD" clId="Web-{3142D598-2DED-727D-7477-A2BE1EE67574}" dt="2023-06-08T15:11:52.387" v="136" actId="1076"/>
          <ac:picMkLst>
            <pc:docMk/>
            <pc:sldMk cId="1399476372" sldId="317"/>
            <ac:picMk id="107" creationId="{00000000-0000-0000-0000-000000000000}"/>
          </ac:picMkLst>
        </pc:picChg>
        <pc:picChg chg="mod">
          <ac:chgData name="Megan M Hess" userId="S::myn0059@wmich.edu::da89f26c-f5af-427f-8fbd-c2e9625f54ac" providerId="AD" clId="Web-{3142D598-2DED-727D-7477-A2BE1EE67574}" dt="2023-06-08T15:11:45.355" v="135" actId="1076"/>
          <ac:picMkLst>
            <pc:docMk/>
            <pc:sldMk cId="1399476372" sldId="317"/>
            <ac:picMk id="108" creationId="{00000000-0000-0000-0000-000000000000}"/>
          </ac:picMkLst>
        </pc:picChg>
      </pc:sldChg>
      <pc:sldChg chg="addSp modSp">
        <pc:chgData name="Megan M Hess" userId="S::myn0059@wmich.edu::da89f26c-f5af-427f-8fbd-c2e9625f54ac" providerId="AD" clId="Web-{3142D598-2DED-727D-7477-A2BE1EE67574}" dt="2023-06-08T15:30:04.443" v="431" actId="20577"/>
        <pc:sldMkLst>
          <pc:docMk/>
          <pc:sldMk cId="977568557" sldId="318"/>
        </pc:sldMkLst>
        <pc:spChg chg="add mod">
          <ac:chgData name="Megan M Hess" userId="S::myn0059@wmich.edu::da89f26c-f5af-427f-8fbd-c2e9625f54ac" providerId="AD" clId="Web-{3142D598-2DED-727D-7477-A2BE1EE67574}" dt="2023-06-08T15:29:46.489" v="411" actId="1076"/>
          <ac:spMkLst>
            <pc:docMk/>
            <pc:sldMk cId="977568557" sldId="318"/>
            <ac:spMk id="2" creationId="{90448176-152C-C29D-E09F-9A5DEDC1D7A6}"/>
          </ac:spMkLst>
        </pc:spChg>
        <pc:spChg chg="add mod">
          <ac:chgData name="Megan M Hess" userId="S::myn0059@wmich.edu::da89f26c-f5af-427f-8fbd-c2e9625f54ac" providerId="AD" clId="Web-{3142D598-2DED-727D-7477-A2BE1EE67574}" dt="2023-06-08T15:30:04.443" v="431" actId="20577"/>
          <ac:spMkLst>
            <pc:docMk/>
            <pc:sldMk cId="977568557" sldId="318"/>
            <ac:spMk id="3" creationId="{3C579B98-9596-9EC8-98D1-87DB9869365E}"/>
          </ac:spMkLst>
        </pc:spChg>
        <pc:spChg chg="mod">
          <ac:chgData name="Megan M Hess" userId="S::myn0059@wmich.edu::da89f26c-f5af-427f-8fbd-c2e9625f54ac" providerId="AD" clId="Web-{3142D598-2DED-727D-7477-A2BE1EE67574}" dt="2023-06-08T15:25:00.322" v="334" actId="20577"/>
          <ac:spMkLst>
            <pc:docMk/>
            <pc:sldMk cId="977568557" sldId="318"/>
            <ac:spMk id="20" creationId="{521114AE-4D94-4954-A63F-D97E018E7749}"/>
          </ac:spMkLst>
        </pc:spChg>
      </pc:sldChg>
      <pc:sldChg chg="delSp modSp add ord replId">
        <pc:chgData name="Megan M Hess" userId="S::myn0059@wmich.edu::da89f26c-f5af-427f-8fbd-c2e9625f54ac" providerId="AD" clId="Web-{3142D598-2DED-727D-7477-A2BE1EE67574}" dt="2023-06-08T15:35:26.643" v="487" actId="20577"/>
        <pc:sldMkLst>
          <pc:docMk/>
          <pc:sldMk cId="238115609" sldId="320"/>
        </pc:sldMkLst>
        <pc:spChg chg="mod">
          <ac:chgData name="Megan M Hess" userId="S::myn0059@wmich.edu::da89f26c-f5af-427f-8fbd-c2e9625f54ac" providerId="AD" clId="Web-{3142D598-2DED-727D-7477-A2BE1EE67574}" dt="2023-06-08T15:35:26.643" v="487" actId="20577"/>
          <ac:spMkLst>
            <pc:docMk/>
            <pc:sldMk cId="238115609" sldId="320"/>
            <ac:spMk id="2" creationId="{3A1EA04A-2B2F-7043-B836-1BAEE5A32863}"/>
          </ac:spMkLst>
        </pc:spChg>
        <pc:spChg chg="mod">
          <ac:chgData name="Megan M Hess" userId="S::myn0059@wmich.edu::da89f26c-f5af-427f-8fbd-c2e9625f54ac" providerId="AD" clId="Web-{3142D598-2DED-727D-7477-A2BE1EE67574}" dt="2023-06-08T15:30:49.086" v="444" actId="20577"/>
          <ac:spMkLst>
            <pc:docMk/>
            <pc:sldMk cId="238115609" sldId="320"/>
            <ac:spMk id="3" creationId="{66BFEF3C-0A96-9C19-B670-7A9D6CB8A079}"/>
          </ac:spMkLst>
        </pc:spChg>
        <pc:spChg chg="mod">
          <ac:chgData name="Megan M Hess" userId="S::myn0059@wmich.edu::da89f26c-f5af-427f-8fbd-c2e9625f54ac" providerId="AD" clId="Web-{3142D598-2DED-727D-7477-A2BE1EE67574}" dt="2023-06-08T15:31:50.838" v="466" actId="1076"/>
          <ac:spMkLst>
            <pc:docMk/>
            <pc:sldMk cId="238115609" sldId="320"/>
            <ac:spMk id="104" creationId="{00000000-0000-0000-0000-000000000000}"/>
          </ac:spMkLst>
        </pc:spChg>
        <pc:picChg chg="del">
          <ac:chgData name="Megan M Hess" userId="S::myn0059@wmich.edu::da89f26c-f5af-427f-8fbd-c2e9625f54ac" providerId="AD" clId="Web-{3142D598-2DED-727D-7477-A2BE1EE67574}" dt="2023-06-08T15:30:51.133" v="445"/>
          <ac:picMkLst>
            <pc:docMk/>
            <pc:sldMk cId="238115609" sldId="320"/>
            <ac:picMk id="5" creationId="{D17BC855-1A19-0166-61C9-5A3395262F3E}"/>
          </ac:picMkLst>
        </pc:picChg>
        <pc:picChg chg="mod">
          <ac:chgData name="Megan M Hess" userId="S::myn0059@wmich.edu::da89f26c-f5af-427f-8fbd-c2e9625f54ac" providerId="AD" clId="Web-{3142D598-2DED-727D-7477-A2BE1EE67574}" dt="2023-06-08T15:31:48.916" v="465" actId="1076"/>
          <ac:picMkLst>
            <pc:docMk/>
            <pc:sldMk cId="238115609" sldId="320"/>
            <ac:picMk id="108" creationId="{00000000-0000-0000-0000-000000000000}"/>
          </ac:picMkLst>
        </pc:picChg>
      </pc:sldChg>
      <pc:sldChg chg="addSp modSp add replId">
        <pc:chgData name="Megan M Hess" userId="S::myn0059@wmich.edu::da89f26c-f5af-427f-8fbd-c2e9625f54ac" providerId="AD" clId="Web-{3142D598-2DED-727D-7477-A2BE1EE67574}" dt="2023-06-08T18:14:36.959" v="621" actId="20577"/>
        <pc:sldMkLst>
          <pc:docMk/>
          <pc:sldMk cId="1802965650" sldId="321"/>
        </pc:sldMkLst>
        <pc:spChg chg="add mod">
          <ac:chgData name="Megan M Hess" userId="S::myn0059@wmich.edu::da89f26c-f5af-427f-8fbd-c2e9625f54ac" providerId="AD" clId="Web-{3142D598-2DED-727D-7477-A2BE1EE67574}" dt="2023-06-08T18:14:36.959" v="621" actId="20577"/>
          <ac:spMkLst>
            <pc:docMk/>
            <pc:sldMk cId="1802965650" sldId="321"/>
            <ac:spMk id="2" creationId="{7123B50D-2AFF-9CE1-8293-8FA425BC3396}"/>
          </ac:spMkLst>
        </pc:spChg>
        <pc:spChg chg="mod">
          <ac:chgData name="Megan M Hess" userId="S::myn0059@wmich.edu::da89f26c-f5af-427f-8fbd-c2e9625f54ac" providerId="AD" clId="Web-{3142D598-2DED-727D-7477-A2BE1EE67574}" dt="2023-06-08T15:37:08.319" v="519" actId="20577"/>
          <ac:spMkLst>
            <pc:docMk/>
            <pc:sldMk cId="1802965650" sldId="321"/>
            <ac:spMk id="20" creationId="{521114AE-4D94-4954-A63F-D97E018E774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6CBAC2-0EE8-414D-ABFE-9A6DDB843EB5}" type="datetimeFigureOut">
              <a:rPr lang="en-US" smtClean="0"/>
              <a:t>6/12/2023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2D6B78-7566-4EB1-9EF4-415563750C53}" type="slidenum">
              <a:rPr lang="en-US" smtClean="0"/>
              <a:t>‹#›</a:t>
            </a:fld>
            <a:endParaRPr lang="en-US"/>
          </a:p>
        </p:txBody>
      </p:sp>
    </p:spTree>
    <p:extLst>
      <p:ext uri="{BB962C8B-B14F-4D97-AF65-F5344CB8AC3E}">
        <p14:creationId xmlns:p14="http://schemas.microsoft.com/office/powerpoint/2010/main" val="32104614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help.blackboard.com/Ally/Ally_for_LMS/Instructor"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 name="Shape 362"/>
          <p:cNvSpPr>
            <a:spLocks noGrp="1" noRot="1" noChangeAspect="1"/>
          </p:cNvSpPr>
          <p:nvPr>
            <p:ph type="sldImg"/>
          </p:nvPr>
        </p:nvSpPr>
        <p:spPr>
          <a:xfrm>
            <a:off x="381000" y="685800"/>
            <a:ext cx="6096000" cy="3429000"/>
          </a:xfrm>
          <a:prstGeom prst="rect">
            <a:avLst/>
          </a:prstGeom>
        </p:spPr>
        <p:txBody>
          <a:bodyPr/>
          <a:lstStyle/>
          <a:p>
            <a:endParaRPr/>
          </a:p>
        </p:txBody>
      </p:sp>
      <p:sp>
        <p:nvSpPr>
          <p:cNvPr id="363" name="Shape 363"/>
          <p:cNvSpPr>
            <a:spLocks noGrp="1"/>
          </p:cNvSpPr>
          <p:nvPr>
            <p:ph type="body" sz="quarter" idx="1"/>
          </p:nvPr>
        </p:nvSpPr>
        <p:spPr>
          <a:prstGeom prst="rect">
            <a:avLst/>
          </a:prstGeom>
        </p:spPr>
        <p:txBody>
          <a:bodyPr/>
          <a:lstStyle/>
          <a:p>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solidFill>
                <a:srgbClr val="000000"/>
              </a:solidFill>
              <a:latin typeface="Calibri"/>
              <a:cs typeface="Calibri"/>
            </a:endParaRPr>
          </a:p>
        </p:txBody>
      </p:sp>
    </p:spTree>
    <p:extLst>
      <p:ext uri="{BB962C8B-B14F-4D97-AF65-F5344CB8AC3E}">
        <p14:creationId xmlns:p14="http://schemas.microsoft.com/office/powerpoint/2010/main" val="20953063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solidFill>
                <a:srgbClr val="000000"/>
              </a:solidFill>
              <a:latin typeface="Calibri"/>
              <a:cs typeface="Calibri"/>
            </a:endParaRPr>
          </a:p>
        </p:txBody>
      </p:sp>
    </p:spTree>
    <p:extLst>
      <p:ext uri="{BB962C8B-B14F-4D97-AF65-F5344CB8AC3E}">
        <p14:creationId xmlns:p14="http://schemas.microsoft.com/office/powerpoint/2010/main" val="2330751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8383802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0577375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7988406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1679546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8283338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https://help.blackboard.com/Ally/Ally_for_LMS/Student/Alternative_Formats</a:t>
            </a:r>
          </a:p>
        </p:txBody>
      </p:sp>
    </p:spTree>
    <p:extLst>
      <p:ext uri="{BB962C8B-B14F-4D97-AF65-F5344CB8AC3E}">
        <p14:creationId xmlns:p14="http://schemas.microsoft.com/office/powerpoint/2010/main" val="35363986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https://help.blackboard.com/Ally/Ally_for_LMS/Student/Alternative_Formats</a:t>
            </a:r>
          </a:p>
        </p:txBody>
      </p:sp>
    </p:spTree>
    <p:extLst>
      <p:ext uri="{BB962C8B-B14F-4D97-AF65-F5344CB8AC3E}">
        <p14:creationId xmlns:p14="http://schemas.microsoft.com/office/powerpoint/2010/main" val="41759908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732598"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rgbClr val="000000"/>
                </a:solidFill>
                <a:effectLst/>
                <a:uFillTx/>
                <a:latin typeface="+mn-lt"/>
                <a:ea typeface="+mn-ea"/>
                <a:cs typeface="+mn-cs"/>
                <a:sym typeface="Calibri"/>
                <a:hlinkClick r:id="rId3"/>
              </a:rPr>
              <a:t>https://help.blackboard.com/Ally/Ally_for_LMS/Instructor</a:t>
            </a:r>
            <a:endParaRPr kumimoji="0" lang="en-US" sz="1200" b="0" i="0" u="none" strike="noStrike" cap="none" spc="0" normalizeH="0" baseline="0" dirty="0">
              <a:ln>
                <a:noFill/>
              </a:ln>
              <a:solidFill>
                <a:srgbClr val="000000"/>
              </a:solidFill>
              <a:effectLst/>
              <a:uFillTx/>
              <a:latin typeface="+mn-lt"/>
              <a:ea typeface="+mn-ea"/>
              <a:cs typeface="+mn-cs"/>
              <a:sym typeface="Calibri"/>
            </a:endParaRPr>
          </a:p>
        </p:txBody>
      </p:sp>
    </p:spTree>
    <p:extLst>
      <p:ext uri="{BB962C8B-B14F-4D97-AF65-F5344CB8AC3E}">
        <p14:creationId xmlns:p14="http://schemas.microsoft.com/office/powerpoint/2010/main" val="26344141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Jef will cover instructional resources and contact us</a:t>
            </a:r>
          </a:p>
        </p:txBody>
      </p:sp>
    </p:spTree>
    <p:extLst>
      <p:ext uri="{BB962C8B-B14F-4D97-AF65-F5344CB8AC3E}">
        <p14:creationId xmlns:p14="http://schemas.microsoft.com/office/powerpoint/2010/main" val="41759908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7998098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828333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Jef will cover instructional resources and contact us</a:t>
            </a:r>
          </a:p>
        </p:txBody>
      </p:sp>
    </p:spTree>
    <p:extLst>
      <p:ext uri="{BB962C8B-B14F-4D97-AF65-F5344CB8AC3E}">
        <p14:creationId xmlns:p14="http://schemas.microsoft.com/office/powerpoint/2010/main" val="31785564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solidFill>
                <a:srgbClr val="000000"/>
              </a:solidFill>
              <a:latin typeface="Calibri"/>
              <a:cs typeface="Calibri"/>
            </a:endParaRPr>
          </a:p>
        </p:txBody>
      </p:sp>
    </p:spTree>
    <p:extLst>
      <p:ext uri="{BB962C8B-B14F-4D97-AF65-F5344CB8AC3E}">
        <p14:creationId xmlns:p14="http://schemas.microsoft.com/office/powerpoint/2010/main" val="2330751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solidFill>
                <a:srgbClr val="000000"/>
              </a:solidFill>
              <a:latin typeface="Calibri"/>
              <a:cs typeface="Calibri"/>
            </a:endParaRPr>
          </a:p>
        </p:txBody>
      </p:sp>
    </p:spTree>
    <p:extLst>
      <p:ext uri="{BB962C8B-B14F-4D97-AF65-F5344CB8AC3E}">
        <p14:creationId xmlns:p14="http://schemas.microsoft.com/office/powerpoint/2010/main" val="9941726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8383802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6969450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solidFill>
                <a:srgbClr val="000000"/>
              </a:solidFill>
              <a:latin typeface="Calibri"/>
              <a:cs typeface="Calibri"/>
            </a:endParaRPr>
          </a:p>
        </p:txBody>
      </p:sp>
    </p:spTree>
    <p:extLst>
      <p:ext uri="{BB962C8B-B14F-4D97-AF65-F5344CB8AC3E}">
        <p14:creationId xmlns:p14="http://schemas.microsoft.com/office/powerpoint/2010/main" val="34030114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solidFill>
                <a:srgbClr val="000000"/>
              </a:solidFill>
              <a:latin typeface="Calibri"/>
              <a:cs typeface="Calibri"/>
            </a:endParaRPr>
          </a:p>
        </p:txBody>
      </p:sp>
    </p:spTree>
    <p:extLst>
      <p:ext uri="{BB962C8B-B14F-4D97-AF65-F5344CB8AC3E}">
        <p14:creationId xmlns:p14="http://schemas.microsoft.com/office/powerpoint/2010/main" val="13203115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1_Title and Content">
    <p:spTree>
      <p:nvGrpSpPr>
        <p:cNvPr id="1" name=""/>
        <p:cNvGrpSpPr/>
        <p:nvPr/>
      </p:nvGrpSpPr>
      <p:grpSpPr>
        <a:xfrm>
          <a:off x="0" y="0"/>
          <a:ext cx="0" cy="0"/>
          <a:chOff x="0" y="0"/>
          <a:chExt cx="0" cy="0"/>
        </a:xfrm>
      </p:grpSpPr>
      <p:sp>
        <p:nvSpPr>
          <p:cNvPr id="1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02 Master Slide">
    <p:spTree>
      <p:nvGrpSpPr>
        <p:cNvPr id="1" name=""/>
        <p:cNvGrpSpPr/>
        <p:nvPr/>
      </p:nvGrpSpPr>
      <p:grpSpPr>
        <a:xfrm>
          <a:off x="0" y="0"/>
          <a:ext cx="0" cy="0"/>
          <a:chOff x="0" y="0"/>
          <a:chExt cx="0" cy="0"/>
        </a:xfrm>
      </p:grpSpPr>
      <p:sp>
        <p:nvSpPr>
          <p:cNvPr id="92" name="Picture Placeholder 11"/>
          <p:cNvSpPr>
            <a:spLocks noGrp="1"/>
          </p:cNvSpPr>
          <p:nvPr>
            <p:ph type="pic" idx="21"/>
          </p:nvPr>
        </p:nvSpPr>
        <p:spPr>
          <a:xfrm>
            <a:off x="0" y="0"/>
            <a:ext cx="12192000" cy="6858000"/>
          </a:xfrm>
          <a:prstGeom prst="rect">
            <a:avLst/>
          </a:prstGeom>
        </p:spPr>
        <p:txBody>
          <a:bodyPr lIns="91439" rIns="91439">
            <a:noAutofit/>
          </a:bodyPr>
          <a:lstStyle/>
          <a:p>
            <a:endParaRPr/>
          </a:p>
        </p:txBody>
      </p:sp>
      <p:sp>
        <p:nvSpPr>
          <p:cNvPr id="93" name="Slide Number"/>
          <p:cNvSpPr txBox="1">
            <a:spLocks noGrp="1"/>
          </p:cNvSpPr>
          <p:nvPr>
            <p:ph type="sldNum" sz="quarter" idx="2"/>
          </p:nvPr>
        </p:nvSpPr>
        <p:spPr>
          <a:xfrm>
            <a:off x="8449059" y="6170083"/>
            <a:ext cx="288541" cy="292388"/>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26976584"/>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1_Title and Content">
    <p:spTree>
      <p:nvGrpSpPr>
        <p:cNvPr id="1" name=""/>
        <p:cNvGrpSpPr/>
        <p:nvPr/>
      </p:nvGrpSpPr>
      <p:grpSpPr>
        <a:xfrm>
          <a:off x="0" y="0"/>
          <a:ext cx="0" cy="0"/>
          <a:chOff x="0" y="0"/>
          <a:chExt cx="0" cy="0"/>
        </a:xfrm>
      </p:grpSpPr>
      <p:sp>
        <p:nvSpPr>
          <p:cNvPr id="1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Custom Layout">
    <p:spTree>
      <p:nvGrpSpPr>
        <p:cNvPr id="1" name=""/>
        <p:cNvGrpSpPr/>
        <p:nvPr/>
      </p:nvGrpSpPr>
      <p:grpSpPr>
        <a:xfrm>
          <a:off x="0" y="0"/>
          <a:ext cx="0" cy="0"/>
          <a:chOff x="0" y="0"/>
          <a:chExt cx="0" cy="0"/>
        </a:xfrm>
      </p:grpSpPr>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609600" y="274637"/>
            <a:ext cx="10972800" cy="1325563"/>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lstStyle/>
          <a:p>
            <a:r>
              <a:t>Title Text</a:t>
            </a:r>
          </a:p>
        </p:txBody>
      </p:sp>
      <p:sp>
        <p:nvSpPr>
          <p:cNvPr id="3" name="Body Level One…"/>
          <p:cNvSpPr txBox="1">
            <a:spLocks noGrp="1"/>
          </p:cNvSpPr>
          <p:nvPr>
            <p:ph type="body" idx="1"/>
          </p:nvPr>
        </p:nvSpPr>
        <p:spPr>
          <a:xfrm>
            <a:off x="609600" y="1600200"/>
            <a:ext cx="10972800" cy="5257800"/>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8449059" y="6356350"/>
            <a:ext cx="288541" cy="292388"/>
          </a:xfrm>
          <a:prstGeom prst="rect">
            <a:avLst/>
          </a:prstGeom>
          <a:ln w="12700">
            <a:miter lim="400000"/>
          </a:ln>
        </p:spPr>
        <p:txBody>
          <a:bodyPr wrap="none" lIns="0" tIns="0" rIns="0" bIns="0">
            <a:spAutoFit/>
          </a:bodyPr>
          <a:lstStyle>
            <a:lvl1pPr algn="r">
              <a:defRPr>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4" r:id="rId2"/>
  </p:sldLayoutIdLst>
  <p:transition spd="med"/>
  <p:txStyles>
    <p:titleStyle>
      <a:lvl1pPr marL="0" marR="0" indent="0" algn="l" defTabSz="1219170" rtl="0" latinLnBrk="0">
        <a:lnSpc>
          <a:spcPct val="100000"/>
        </a:lnSpc>
        <a:spcBef>
          <a:spcPts val="0"/>
        </a:spcBef>
        <a:spcAft>
          <a:spcPts val="0"/>
        </a:spcAft>
        <a:buClrTx/>
        <a:buSzTx/>
        <a:buFontTx/>
        <a:buNone/>
        <a:tabLst/>
        <a:defRPr sz="5200" b="0" i="0" u="none" strike="noStrike" cap="none" spc="0" baseline="0">
          <a:solidFill>
            <a:srgbClr val="501A00"/>
          </a:solidFill>
          <a:uFillTx/>
          <a:latin typeface="Cooper Std Black"/>
          <a:ea typeface="Cooper Std Black"/>
          <a:cs typeface="Cooper Std Black"/>
          <a:sym typeface="Cooper Std Black"/>
        </a:defRPr>
      </a:lvl1pPr>
      <a:lvl2pPr marL="0" marR="0" indent="0" algn="l" defTabSz="1219170" rtl="0" latinLnBrk="0">
        <a:lnSpc>
          <a:spcPct val="100000"/>
        </a:lnSpc>
        <a:spcBef>
          <a:spcPts val="0"/>
        </a:spcBef>
        <a:spcAft>
          <a:spcPts val="0"/>
        </a:spcAft>
        <a:buClrTx/>
        <a:buSzTx/>
        <a:buFontTx/>
        <a:buNone/>
        <a:tabLst/>
        <a:defRPr sz="5200" b="0" i="0" u="none" strike="noStrike" cap="none" spc="0" baseline="0">
          <a:solidFill>
            <a:srgbClr val="501A00"/>
          </a:solidFill>
          <a:uFillTx/>
          <a:latin typeface="Cooper Std Black"/>
          <a:ea typeface="Cooper Std Black"/>
          <a:cs typeface="Cooper Std Black"/>
          <a:sym typeface="Cooper Std Black"/>
        </a:defRPr>
      </a:lvl2pPr>
      <a:lvl3pPr marL="0" marR="0" indent="0" algn="l" defTabSz="1219170" rtl="0" latinLnBrk="0">
        <a:lnSpc>
          <a:spcPct val="100000"/>
        </a:lnSpc>
        <a:spcBef>
          <a:spcPts val="0"/>
        </a:spcBef>
        <a:spcAft>
          <a:spcPts val="0"/>
        </a:spcAft>
        <a:buClrTx/>
        <a:buSzTx/>
        <a:buFontTx/>
        <a:buNone/>
        <a:tabLst/>
        <a:defRPr sz="5200" b="0" i="0" u="none" strike="noStrike" cap="none" spc="0" baseline="0">
          <a:solidFill>
            <a:srgbClr val="501A00"/>
          </a:solidFill>
          <a:uFillTx/>
          <a:latin typeface="Cooper Std Black"/>
          <a:ea typeface="Cooper Std Black"/>
          <a:cs typeface="Cooper Std Black"/>
          <a:sym typeface="Cooper Std Black"/>
        </a:defRPr>
      </a:lvl3pPr>
      <a:lvl4pPr marL="0" marR="0" indent="0" algn="l" defTabSz="1219170" rtl="0" latinLnBrk="0">
        <a:lnSpc>
          <a:spcPct val="100000"/>
        </a:lnSpc>
        <a:spcBef>
          <a:spcPts val="0"/>
        </a:spcBef>
        <a:spcAft>
          <a:spcPts val="0"/>
        </a:spcAft>
        <a:buClrTx/>
        <a:buSzTx/>
        <a:buFontTx/>
        <a:buNone/>
        <a:tabLst/>
        <a:defRPr sz="5200" b="0" i="0" u="none" strike="noStrike" cap="none" spc="0" baseline="0">
          <a:solidFill>
            <a:srgbClr val="501A00"/>
          </a:solidFill>
          <a:uFillTx/>
          <a:latin typeface="Cooper Std Black"/>
          <a:ea typeface="Cooper Std Black"/>
          <a:cs typeface="Cooper Std Black"/>
          <a:sym typeface="Cooper Std Black"/>
        </a:defRPr>
      </a:lvl4pPr>
      <a:lvl5pPr marL="0" marR="0" indent="0" algn="l" defTabSz="1219170" rtl="0" latinLnBrk="0">
        <a:lnSpc>
          <a:spcPct val="100000"/>
        </a:lnSpc>
        <a:spcBef>
          <a:spcPts val="0"/>
        </a:spcBef>
        <a:spcAft>
          <a:spcPts val="0"/>
        </a:spcAft>
        <a:buClrTx/>
        <a:buSzTx/>
        <a:buFontTx/>
        <a:buNone/>
        <a:tabLst/>
        <a:defRPr sz="5200" b="0" i="0" u="none" strike="noStrike" cap="none" spc="0" baseline="0">
          <a:solidFill>
            <a:srgbClr val="501A00"/>
          </a:solidFill>
          <a:uFillTx/>
          <a:latin typeface="Cooper Std Black"/>
          <a:ea typeface="Cooper Std Black"/>
          <a:cs typeface="Cooper Std Black"/>
          <a:sym typeface="Cooper Std Black"/>
        </a:defRPr>
      </a:lvl5pPr>
      <a:lvl6pPr marL="0" marR="0" indent="0" algn="l" defTabSz="1219170" rtl="0" latinLnBrk="0">
        <a:lnSpc>
          <a:spcPct val="100000"/>
        </a:lnSpc>
        <a:spcBef>
          <a:spcPts val="0"/>
        </a:spcBef>
        <a:spcAft>
          <a:spcPts val="0"/>
        </a:spcAft>
        <a:buClrTx/>
        <a:buSzTx/>
        <a:buFontTx/>
        <a:buNone/>
        <a:tabLst/>
        <a:defRPr sz="5200" b="0" i="0" u="none" strike="noStrike" cap="none" spc="0" baseline="0">
          <a:solidFill>
            <a:srgbClr val="501A00"/>
          </a:solidFill>
          <a:uFillTx/>
          <a:latin typeface="Cooper Std Black"/>
          <a:ea typeface="Cooper Std Black"/>
          <a:cs typeface="Cooper Std Black"/>
          <a:sym typeface="Cooper Std Black"/>
        </a:defRPr>
      </a:lvl6pPr>
      <a:lvl7pPr marL="0" marR="0" indent="0" algn="l" defTabSz="1219170" rtl="0" latinLnBrk="0">
        <a:lnSpc>
          <a:spcPct val="100000"/>
        </a:lnSpc>
        <a:spcBef>
          <a:spcPts val="0"/>
        </a:spcBef>
        <a:spcAft>
          <a:spcPts val="0"/>
        </a:spcAft>
        <a:buClrTx/>
        <a:buSzTx/>
        <a:buFontTx/>
        <a:buNone/>
        <a:tabLst/>
        <a:defRPr sz="5200" b="0" i="0" u="none" strike="noStrike" cap="none" spc="0" baseline="0">
          <a:solidFill>
            <a:srgbClr val="501A00"/>
          </a:solidFill>
          <a:uFillTx/>
          <a:latin typeface="Cooper Std Black"/>
          <a:ea typeface="Cooper Std Black"/>
          <a:cs typeface="Cooper Std Black"/>
          <a:sym typeface="Cooper Std Black"/>
        </a:defRPr>
      </a:lvl7pPr>
      <a:lvl8pPr marL="0" marR="0" indent="0" algn="l" defTabSz="1219170" rtl="0" latinLnBrk="0">
        <a:lnSpc>
          <a:spcPct val="100000"/>
        </a:lnSpc>
        <a:spcBef>
          <a:spcPts val="0"/>
        </a:spcBef>
        <a:spcAft>
          <a:spcPts val="0"/>
        </a:spcAft>
        <a:buClrTx/>
        <a:buSzTx/>
        <a:buFontTx/>
        <a:buNone/>
        <a:tabLst/>
        <a:defRPr sz="5200" b="0" i="0" u="none" strike="noStrike" cap="none" spc="0" baseline="0">
          <a:solidFill>
            <a:srgbClr val="501A00"/>
          </a:solidFill>
          <a:uFillTx/>
          <a:latin typeface="Cooper Std Black"/>
          <a:ea typeface="Cooper Std Black"/>
          <a:cs typeface="Cooper Std Black"/>
          <a:sym typeface="Cooper Std Black"/>
        </a:defRPr>
      </a:lvl8pPr>
      <a:lvl9pPr marL="0" marR="0" indent="0" algn="l" defTabSz="1219170" rtl="0" latinLnBrk="0">
        <a:lnSpc>
          <a:spcPct val="100000"/>
        </a:lnSpc>
        <a:spcBef>
          <a:spcPts val="0"/>
        </a:spcBef>
        <a:spcAft>
          <a:spcPts val="0"/>
        </a:spcAft>
        <a:buClrTx/>
        <a:buSzTx/>
        <a:buFontTx/>
        <a:buNone/>
        <a:tabLst/>
        <a:defRPr sz="5200" b="0" i="0" u="none" strike="noStrike" cap="none" spc="0" baseline="0">
          <a:solidFill>
            <a:srgbClr val="501A00"/>
          </a:solidFill>
          <a:uFillTx/>
          <a:latin typeface="Cooper Std Black"/>
          <a:ea typeface="Cooper Std Black"/>
          <a:cs typeface="Cooper Std Black"/>
          <a:sym typeface="Cooper Std Black"/>
        </a:defRPr>
      </a:lvl9pPr>
    </p:titleStyle>
    <p:bodyStyle>
      <a:lvl1pPr marL="0" marR="0" indent="0" algn="l" defTabSz="121917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mn-lt"/>
          <a:ea typeface="+mn-ea"/>
          <a:cs typeface="+mn-cs"/>
          <a:sym typeface="Calibri"/>
        </a:defRPr>
      </a:lvl1pPr>
      <a:lvl2pPr marL="0" marR="0" indent="717189" algn="l" defTabSz="121917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mn-lt"/>
          <a:ea typeface="+mn-ea"/>
          <a:cs typeface="+mn-cs"/>
          <a:sym typeface="Calibri"/>
        </a:defRPr>
      </a:lvl2pPr>
      <a:lvl3pPr marL="0" marR="0" indent="1434376" algn="l" defTabSz="121917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mn-lt"/>
          <a:ea typeface="+mn-ea"/>
          <a:cs typeface="+mn-cs"/>
          <a:sym typeface="Calibri"/>
        </a:defRPr>
      </a:lvl3pPr>
      <a:lvl4pPr marL="0" marR="0" indent="2151565" algn="l" defTabSz="121917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mn-lt"/>
          <a:ea typeface="+mn-ea"/>
          <a:cs typeface="+mn-cs"/>
          <a:sym typeface="Calibri"/>
        </a:defRPr>
      </a:lvl4pPr>
      <a:lvl5pPr marL="0" marR="0" indent="2868750" algn="l" defTabSz="121917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mn-lt"/>
          <a:ea typeface="+mn-ea"/>
          <a:cs typeface="+mn-cs"/>
          <a:sym typeface="Calibri"/>
        </a:defRPr>
      </a:lvl5pPr>
      <a:lvl6pPr marL="0" marR="0" indent="3585940" algn="l" defTabSz="121917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mn-lt"/>
          <a:ea typeface="+mn-ea"/>
          <a:cs typeface="+mn-cs"/>
          <a:sym typeface="Calibri"/>
        </a:defRPr>
      </a:lvl6pPr>
      <a:lvl7pPr marL="0" marR="0" indent="4303127" algn="l" defTabSz="121917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mn-lt"/>
          <a:ea typeface="+mn-ea"/>
          <a:cs typeface="+mn-cs"/>
          <a:sym typeface="Calibri"/>
        </a:defRPr>
      </a:lvl7pPr>
      <a:lvl8pPr marL="0" marR="0" indent="5020316" algn="l" defTabSz="121917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mn-lt"/>
          <a:ea typeface="+mn-ea"/>
          <a:cs typeface="+mn-cs"/>
          <a:sym typeface="Calibri"/>
        </a:defRPr>
      </a:lvl8pPr>
      <a:lvl9pPr marL="0" marR="0" indent="5737503" algn="l" defTabSz="121917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mn-lt"/>
          <a:ea typeface="+mn-ea"/>
          <a:cs typeface="+mn-cs"/>
          <a:sym typeface="Calibri"/>
        </a:defRPr>
      </a:lvl9pPr>
    </p:bodyStyle>
    <p:otherStyle>
      <a:lvl1pPr marL="0" marR="0" indent="0" algn="r" defTabSz="976773" rtl="0" latinLnBrk="0">
        <a:lnSpc>
          <a:spcPct val="100000"/>
        </a:lnSpc>
        <a:spcBef>
          <a:spcPts val="0"/>
        </a:spcBef>
        <a:spcAft>
          <a:spcPts val="0"/>
        </a:spcAft>
        <a:buClrTx/>
        <a:buSzTx/>
        <a:buFontTx/>
        <a:buNone/>
        <a:tabLst/>
        <a:defRPr sz="1867" b="0" i="0" u="none" strike="noStrike" cap="none" spc="0" baseline="0">
          <a:solidFill>
            <a:schemeClr val="tx1"/>
          </a:solidFill>
          <a:uFillTx/>
          <a:latin typeface="+mn-lt"/>
          <a:ea typeface="+mn-ea"/>
          <a:cs typeface="+mn-cs"/>
          <a:sym typeface="Calibri"/>
        </a:defRPr>
      </a:lvl1pPr>
      <a:lvl2pPr marL="0" marR="0" indent="488388" algn="r" defTabSz="976773" rtl="0" latinLnBrk="0">
        <a:lnSpc>
          <a:spcPct val="100000"/>
        </a:lnSpc>
        <a:spcBef>
          <a:spcPts val="0"/>
        </a:spcBef>
        <a:spcAft>
          <a:spcPts val="0"/>
        </a:spcAft>
        <a:buClrTx/>
        <a:buSzTx/>
        <a:buFontTx/>
        <a:buNone/>
        <a:tabLst/>
        <a:defRPr sz="1867" b="0" i="0" u="none" strike="noStrike" cap="none" spc="0" baseline="0">
          <a:solidFill>
            <a:schemeClr val="tx1"/>
          </a:solidFill>
          <a:uFillTx/>
          <a:latin typeface="+mn-lt"/>
          <a:ea typeface="+mn-ea"/>
          <a:cs typeface="+mn-cs"/>
          <a:sym typeface="Calibri"/>
        </a:defRPr>
      </a:lvl2pPr>
      <a:lvl3pPr marL="0" marR="0" indent="976773" algn="r" defTabSz="976773" rtl="0" latinLnBrk="0">
        <a:lnSpc>
          <a:spcPct val="100000"/>
        </a:lnSpc>
        <a:spcBef>
          <a:spcPts val="0"/>
        </a:spcBef>
        <a:spcAft>
          <a:spcPts val="0"/>
        </a:spcAft>
        <a:buClrTx/>
        <a:buSzTx/>
        <a:buFontTx/>
        <a:buNone/>
        <a:tabLst/>
        <a:defRPr sz="1867" b="0" i="0" u="none" strike="noStrike" cap="none" spc="0" baseline="0">
          <a:solidFill>
            <a:schemeClr val="tx1"/>
          </a:solidFill>
          <a:uFillTx/>
          <a:latin typeface="+mn-lt"/>
          <a:ea typeface="+mn-ea"/>
          <a:cs typeface="+mn-cs"/>
          <a:sym typeface="Calibri"/>
        </a:defRPr>
      </a:lvl3pPr>
      <a:lvl4pPr marL="0" marR="0" indent="1465162" algn="r" defTabSz="976773" rtl="0" latinLnBrk="0">
        <a:lnSpc>
          <a:spcPct val="100000"/>
        </a:lnSpc>
        <a:spcBef>
          <a:spcPts val="0"/>
        </a:spcBef>
        <a:spcAft>
          <a:spcPts val="0"/>
        </a:spcAft>
        <a:buClrTx/>
        <a:buSzTx/>
        <a:buFontTx/>
        <a:buNone/>
        <a:tabLst/>
        <a:defRPr sz="1867" b="0" i="0" u="none" strike="noStrike" cap="none" spc="0" baseline="0">
          <a:solidFill>
            <a:schemeClr val="tx1"/>
          </a:solidFill>
          <a:uFillTx/>
          <a:latin typeface="+mn-lt"/>
          <a:ea typeface="+mn-ea"/>
          <a:cs typeface="+mn-cs"/>
          <a:sym typeface="Calibri"/>
        </a:defRPr>
      </a:lvl4pPr>
      <a:lvl5pPr marL="0" marR="0" indent="1953550" algn="r" defTabSz="976773" rtl="0" latinLnBrk="0">
        <a:lnSpc>
          <a:spcPct val="100000"/>
        </a:lnSpc>
        <a:spcBef>
          <a:spcPts val="0"/>
        </a:spcBef>
        <a:spcAft>
          <a:spcPts val="0"/>
        </a:spcAft>
        <a:buClrTx/>
        <a:buSzTx/>
        <a:buFontTx/>
        <a:buNone/>
        <a:tabLst/>
        <a:defRPr sz="1867" b="0" i="0" u="none" strike="noStrike" cap="none" spc="0" baseline="0">
          <a:solidFill>
            <a:schemeClr val="tx1"/>
          </a:solidFill>
          <a:uFillTx/>
          <a:latin typeface="+mn-lt"/>
          <a:ea typeface="+mn-ea"/>
          <a:cs typeface="+mn-cs"/>
          <a:sym typeface="Calibri"/>
        </a:defRPr>
      </a:lvl5pPr>
      <a:lvl6pPr marL="0" marR="0" indent="2441934" algn="r" defTabSz="976773" rtl="0" latinLnBrk="0">
        <a:lnSpc>
          <a:spcPct val="100000"/>
        </a:lnSpc>
        <a:spcBef>
          <a:spcPts val="0"/>
        </a:spcBef>
        <a:spcAft>
          <a:spcPts val="0"/>
        </a:spcAft>
        <a:buClrTx/>
        <a:buSzTx/>
        <a:buFontTx/>
        <a:buNone/>
        <a:tabLst/>
        <a:defRPr sz="1867" b="0" i="0" u="none" strike="noStrike" cap="none" spc="0" baseline="0">
          <a:solidFill>
            <a:schemeClr val="tx1"/>
          </a:solidFill>
          <a:uFillTx/>
          <a:latin typeface="+mn-lt"/>
          <a:ea typeface="+mn-ea"/>
          <a:cs typeface="+mn-cs"/>
          <a:sym typeface="Calibri"/>
        </a:defRPr>
      </a:lvl6pPr>
      <a:lvl7pPr marL="0" marR="0" indent="2930323" algn="r" defTabSz="976773" rtl="0" latinLnBrk="0">
        <a:lnSpc>
          <a:spcPct val="100000"/>
        </a:lnSpc>
        <a:spcBef>
          <a:spcPts val="0"/>
        </a:spcBef>
        <a:spcAft>
          <a:spcPts val="0"/>
        </a:spcAft>
        <a:buClrTx/>
        <a:buSzTx/>
        <a:buFontTx/>
        <a:buNone/>
        <a:tabLst/>
        <a:defRPr sz="1867" b="0" i="0" u="none" strike="noStrike" cap="none" spc="0" baseline="0">
          <a:solidFill>
            <a:schemeClr val="tx1"/>
          </a:solidFill>
          <a:uFillTx/>
          <a:latin typeface="+mn-lt"/>
          <a:ea typeface="+mn-ea"/>
          <a:cs typeface="+mn-cs"/>
          <a:sym typeface="Calibri"/>
        </a:defRPr>
      </a:lvl7pPr>
      <a:lvl8pPr marL="0" marR="0" indent="3418709" algn="r" defTabSz="976773" rtl="0" latinLnBrk="0">
        <a:lnSpc>
          <a:spcPct val="100000"/>
        </a:lnSpc>
        <a:spcBef>
          <a:spcPts val="0"/>
        </a:spcBef>
        <a:spcAft>
          <a:spcPts val="0"/>
        </a:spcAft>
        <a:buClrTx/>
        <a:buSzTx/>
        <a:buFontTx/>
        <a:buNone/>
        <a:tabLst/>
        <a:defRPr sz="1867" b="0" i="0" u="none" strike="noStrike" cap="none" spc="0" baseline="0">
          <a:solidFill>
            <a:schemeClr val="tx1"/>
          </a:solidFill>
          <a:uFillTx/>
          <a:latin typeface="+mn-lt"/>
          <a:ea typeface="+mn-ea"/>
          <a:cs typeface="+mn-cs"/>
          <a:sym typeface="Calibri"/>
        </a:defRPr>
      </a:lvl8pPr>
      <a:lvl9pPr marL="0" marR="0" indent="3907096" algn="r" defTabSz="976773" rtl="0" latinLnBrk="0">
        <a:lnSpc>
          <a:spcPct val="100000"/>
        </a:lnSpc>
        <a:spcBef>
          <a:spcPts val="0"/>
        </a:spcBef>
        <a:spcAft>
          <a:spcPts val="0"/>
        </a:spcAft>
        <a:buClrTx/>
        <a:buSzTx/>
        <a:buFontTx/>
        <a:buNone/>
        <a:tabLst/>
        <a:defRPr sz="1867" b="0" i="0" u="none" strike="noStrike" cap="none" spc="0" baseline="0">
          <a:solidFill>
            <a:schemeClr val="tx1"/>
          </a:solidFill>
          <a:uFillTx/>
          <a:latin typeface="+mn-lt"/>
          <a:ea typeface="+mn-ea"/>
          <a:cs typeface="+mn-cs"/>
          <a:sym typeface="Calibri"/>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609600" y="274637"/>
            <a:ext cx="10972800" cy="1325563"/>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lstStyle/>
          <a:p>
            <a:r>
              <a:t>Title Text</a:t>
            </a:r>
          </a:p>
        </p:txBody>
      </p:sp>
      <p:sp>
        <p:nvSpPr>
          <p:cNvPr id="3" name="Body Level One…"/>
          <p:cNvSpPr txBox="1">
            <a:spLocks noGrp="1"/>
          </p:cNvSpPr>
          <p:nvPr>
            <p:ph type="body" idx="1"/>
          </p:nvPr>
        </p:nvSpPr>
        <p:spPr>
          <a:xfrm>
            <a:off x="609600" y="1600200"/>
            <a:ext cx="10972800" cy="5257800"/>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5892800" y="6356350"/>
            <a:ext cx="2844800" cy="215444"/>
          </a:xfrm>
          <a:prstGeom prst="rect">
            <a:avLst/>
          </a:prstGeom>
          <a:ln w="12700">
            <a:miter lim="400000"/>
          </a:ln>
        </p:spPr>
        <p:txBody>
          <a:bodyPr wrap="square" lIns="0" tIns="0" rIns="0" bIns="0">
            <a:spAutoFit/>
          </a:bodyPr>
          <a:lstStyle>
            <a:lvl1pPr algn="r">
              <a:defRPr>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56" r:id="rId1"/>
    <p:sldLayoutId id="2147483651" r:id="rId2"/>
  </p:sldLayoutIdLst>
  <p:transition spd="med"/>
  <p:txStyles>
    <p:titleStyle>
      <a:lvl1pPr marL="0" marR="0" indent="0" algn="l" defTabSz="914400" rtl="0" latinLnBrk="0">
        <a:lnSpc>
          <a:spcPct val="100000"/>
        </a:lnSpc>
        <a:spcBef>
          <a:spcPts val="0"/>
        </a:spcBef>
        <a:spcAft>
          <a:spcPts val="0"/>
        </a:spcAft>
        <a:buClrTx/>
        <a:buSzTx/>
        <a:buFontTx/>
        <a:buNone/>
        <a:tabLst/>
        <a:defRPr sz="3900" b="0" i="0" u="none" strike="noStrike" cap="none" spc="0" baseline="0">
          <a:solidFill>
            <a:srgbClr val="501A00"/>
          </a:solidFill>
          <a:uFillTx/>
          <a:latin typeface="Cooper Std Black"/>
          <a:ea typeface="Cooper Std Black"/>
          <a:cs typeface="Cooper Std Black"/>
          <a:sym typeface="Cooper Std Black"/>
        </a:defRPr>
      </a:lvl1pPr>
      <a:lvl2pPr marL="0" marR="0" indent="0" algn="l" defTabSz="914400" rtl="0" latinLnBrk="0">
        <a:lnSpc>
          <a:spcPct val="100000"/>
        </a:lnSpc>
        <a:spcBef>
          <a:spcPts val="0"/>
        </a:spcBef>
        <a:spcAft>
          <a:spcPts val="0"/>
        </a:spcAft>
        <a:buClrTx/>
        <a:buSzTx/>
        <a:buFontTx/>
        <a:buNone/>
        <a:tabLst/>
        <a:defRPr sz="3900" b="0" i="0" u="none" strike="noStrike" cap="none" spc="0" baseline="0">
          <a:solidFill>
            <a:srgbClr val="501A00"/>
          </a:solidFill>
          <a:uFillTx/>
          <a:latin typeface="Cooper Std Black"/>
          <a:ea typeface="Cooper Std Black"/>
          <a:cs typeface="Cooper Std Black"/>
          <a:sym typeface="Cooper Std Black"/>
        </a:defRPr>
      </a:lvl2pPr>
      <a:lvl3pPr marL="0" marR="0" indent="0" algn="l" defTabSz="914400" rtl="0" latinLnBrk="0">
        <a:lnSpc>
          <a:spcPct val="100000"/>
        </a:lnSpc>
        <a:spcBef>
          <a:spcPts val="0"/>
        </a:spcBef>
        <a:spcAft>
          <a:spcPts val="0"/>
        </a:spcAft>
        <a:buClrTx/>
        <a:buSzTx/>
        <a:buFontTx/>
        <a:buNone/>
        <a:tabLst/>
        <a:defRPr sz="3900" b="0" i="0" u="none" strike="noStrike" cap="none" spc="0" baseline="0">
          <a:solidFill>
            <a:srgbClr val="501A00"/>
          </a:solidFill>
          <a:uFillTx/>
          <a:latin typeface="Cooper Std Black"/>
          <a:ea typeface="Cooper Std Black"/>
          <a:cs typeface="Cooper Std Black"/>
          <a:sym typeface="Cooper Std Black"/>
        </a:defRPr>
      </a:lvl3pPr>
      <a:lvl4pPr marL="0" marR="0" indent="0" algn="l" defTabSz="914400" rtl="0" latinLnBrk="0">
        <a:lnSpc>
          <a:spcPct val="100000"/>
        </a:lnSpc>
        <a:spcBef>
          <a:spcPts val="0"/>
        </a:spcBef>
        <a:spcAft>
          <a:spcPts val="0"/>
        </a:spcAft>
        <a:buClrTx/>
        <a:buSzTx/>
        <a:buFontTx/>
        <a:buNone/>
        <a:tabLst/>
        <a:defRPr sz="3900" b="0" i="0" u="none" strike="noStrike" cap="none" spc="0" baseline="0">
          <a:solidFill>
            <a:srgbClr val="501A00"/>
          </a:solidFill>
          <a:uFillTx/>
          <a:latin typeface="Cooper Std Black"/>
          <a:ea typeface="Cooper Std Black"/>
          <a:cs typeface="Cooper Std Black"/>
          <a:sym typeface="Cooper Std Black"/>
        </a:defRPr>
      </a:lvl4pPr>
      <a:lvl5pPr marL="0" marR="0" indent="0" algn="l" defTabSz="914400" rtl="0" latinLnBrk="0">
        <a:lnSpc>
          <a:spcPct val="100000"/>
        </a:lnSpc>
        <a:spcBef>
          <a:spcPts val="0"/>
        </a:spcBef>
        <a:spcAft>
          <a:spcPts val="0"/>
        </a:spcAft>
        <a:buClrTx/>
        <a:buSzTx/>
        <a:buFontTx/>
        <a:buNone/>
        <a:tabLst/>
        <a:defRPr sz="3900" b="0" i="0" u="none" strike="noStrike" cap="none" spc="0" baseline="0">
          <a:solidFill>
            <a:srgbClr val="501A00"/>
          </a:solidFill>
          <a:uFillTx/>
          <a:latin typeface="Cooper Std Black"/>
          <a:ea typeface="Cooper Std Black"/>
          <a:cs typeface="Cooper Std Black"/>
          <a:sym typeface="Cooper Std Black"/>
        </a:defRPr>
      </a:lvl5pPr>
      <a:lvl6pPr marL="0" marR="0" indent="0" algn="l" defTabSz="914400" rtl="0" latinLnBrk="0">
        <a:lnSpc>
          <a:spcPct val="100000"/>
        </a:lnSpc>
        <a:spcBef>
          <a:spcPts val="0"/>
        </a:spcBef>
        <a:spcAft>
          <a:spcPts val="0"/>
        </a:spcAft>
        <a:buClrTx/>
        <a:buSzTx/>
        <a:buFontTx/>
        <a:buNone/>
        <a:tabLst/>
        <a:defRPr sz="3900" b="0" i="0" u="none" strike="noStrike" cap="none" spc="0" baseline="0">
          <a:solidFill>
            <a:srgbClr val="501A00"/>
          </a:solidFill>
          <a:uFillTx/>
          <a:latin typeface="Cooper Std Black"/>
          <a:ea typeface="Cooper Std Black"/>
          <a:cs typeface="Cooper Std Black"/>
          <a:sym typeface="Cooper Std Black"/>
        </a:defRPr>
      </a:lvl6pPr>
      <a:lvl7pPr marL="0" marR="0" indent="0" algn="l" defTabSz="914400" rtl="0" latinLnBrk="0">
        <a:lnSpc>
          <a:spcPct val="100000"/>
        </a:lnSpc>
        <a:spcBef>
          <a:spcPts val="0"/>
        </a:spcBef>
        <a:spcAft>
          <a:spcPts val="0"/>
        </a:spcAft>
        <a:buClrTx/>
        <a:buSzTx/>
        <a:buFontTx/>
        <a:buNone/>
        <a:tabLst/>
        <a:defRPr sz="3900" b="0" i="0" u="none" strike="noStrike" cap="none" spc="0" baseline="0">
          <a:solidFill>
            <a:srgbClr val="501A00"/>
          </a:solidFill>
          <a:uFillTx/>
          <a:latin typeface="Cooper Std Black"/>
          <a:ea typeface="Cooper Std Black"/>
          <a:cs typeface="Cooper Std Black"/>
          <a:sym typeface="Cooper Std Black"/>
        </a:defRPr>
      </a:lvl7pPr>
      <a:lvl8pPr marL="0" marR="0" indent="0" algn="l" defTabSz="914400" rtl="0" latinLnBrk="0">
        <a:lnSpc>
          <a:spcPct val="100000"/>
        </a:lnSpc>
        <a:spcBef>
          <a:spcPts val="0"/>
        </a:spcBef>
        <a:spcAft>
          <a:spcPts val="0"/>
        </a:spcAft>
        <a:buClrTx/>
        <a:buSzTx/>
        <a:buFontTx/>
        <a:buNone/>
        <a:tabLst/>
        <a:defRPr sz="3900" b="0" i="0" u="none" strike="noStrike" cap="none" spc="0" baseline="0">
          <a:solidFill>
            <a:srgbClr val="501A00"/>
          </a:solidFill>
          <a:uFillTx/>
          <a:latin typeface="Cooper Std Black"/>
          <a:ea typeface="Cooper Std Black"/>
          <a:cs typeface="Cooper Std Black"/>
          <a:sym typeface="Cooper Std Black"/>
        </a:defRPr>
      </a:lvl8pPr>
      <a:lvl9pPr marL="0" marR="0" indent="0" algn="l" defTabSz="914400" rtl="0" latinLnBrk="0">
        <a:lnSpc>
          <a:spcPct val="100000"/>
        </a:lnSpc>
        <a:spcBef>
          <a:spcPts val="0"/>
        </a:spcBef>
        <a:spcAft>
          <a:spcPts val="0"/>
        </a:spcAft>
        <a:buClrTx/>
        <a:buSzTx/>
        <a:buFontTx/>
        <a:buNone/>
        <a:tabLst/>
        <a:defRPr sz="3900" b="0" i="0" u="none" strike="noStrike" cap="none" spc="0" baseline="0">
          <a:solidFill>
            <a:srgbClr val="501A00"/>
          </a:solidFill>
          <a:uFillTx/>
          <a:latin typeface="Cooper Std Black"/>
          <a:ea typeface="Cooper Std Black"/>
          <a:cs typeface="Cooper Std Black"/>
          <a:sym typeface="Cooper Std Black"/>
        </a:defRPr>
      </a:lvl9pPr>
    </p:titleStyle>
    <p:bodyStyle>
      <a:lvl1pPr marL="0" marR="0" indent="0" algn="l" defTabSz="914400" rtl="0" latinLnBrk="0">
        <a:lnSpc>
          <a:spcPct val="100000"/>
        </a:lnSpc>
        <a:spcBef>
          <a:spcPts val="0"/>
        </a:spcBef>
        <a:spcAft>
          <a:spcPts val="0"/>
        </a:spcAft>
        <a:buClrTx/>
        <a:buSzTx/>
        <a:buFontTx/>
        <a:buNone/>
        <a:tabLst/>
        <a:defRPr sz="1800" b="0" i="0" u="none" strike="noStrike" cap="none" spc="0" baseline="0">
          <a:solidFill>
            <a:srgbClr val="000000"/>
          </a:solidFill>
          <a:uFillTx/>
          <a:latin typeface="+mn-lt"/>
          <a:ea typeface="+mn-ea"/>
          <a:cs typeface="+mn-cs"/>
          <a:sym typeface="Calibri"/>
        </a:defRPr>
      </a:lvl1pPr>
      <a:lvl2pPr marL="0" marR="0" indent="537905" algn="l" defTabSz="914400" rtl="0" latinLnBrk="0">
        <a:lnSpc>
          <a:spcPct val="100000"/>
        </a:lnSpc>
        <a:spcBef>
          <a:spcPts val="0"/>
        </a:spcBef>
        <a:spcAft>
          <a:spcPts val="0"/>
        </a:spcAft>
        <a:buClrTx/>
        <a:buSzTx/>
        <a:buFontTx/>
        <a:buNone/>
        <a:tabLst/>
        <a:defRPr sz="1800" b="0" i="0" u="none" strike="noStrike" cap="none" spc="0" baseline="0">
          <a:solidFill>
            <a:srgbClr val="000000"/>
          </a:solidFill>
          <a:uFillTx/>
          <a:latin typeface="+mn-lt"/>
          <a:ea typeface="+mn-ea"/>
          <a:cs typeface="+mn-cs"/>
          <a:sym typeface="Calibri"/>
        </a:defRPr>
      </a:lvl2pPr>
      <a:lvl3pPr marL="0" marR="0" indent="1075809" algn="l" defTabSz="914400" rtl="0" latinLnBrk="0">
        <a:lnSpc>
          <a:spcPct val="100000"/>
        </a:lnSpc>
        <a:spcBef>
          <a:spcPts val="0"/>
        </a:spcBef>
        <a:spcAft>
          <a:spcPts val="0"/>
        </a:spcAft>
        <a:buClrTx/>
        <a:buSzTx/>
        <a:buFontTx/>
        <a:buNone/>
        <a:tabLst/>
        <a:defRPr sz="1800" b="0" i="0" u="none" strike="noStrike" cap="none" spc="0" baseline="0">
          <a:solidFill>
            <a:srgbClr val="000000"/>
          </a:solidFill>
          <a:uFillTx/>
          <a:latin typeface="+mn-lt"/>
          <a:ea typeface="+mn-ea"/>
          <a:cs typeface="+mn-cs"/>
          <a:sym typeface="Calibri"/>
        </a:defRPr>
      </a:lvl3pPr>
      <a:lvl4pPr marL="0" marR="0" indent="1613714" algn="l" defTabSz="914400" rtl="0" latinLnBrk="0">
        <a:lnSpc>
          <a:spcPct val="100000"/>
        </a:lnSpc>
        <a:spcBef>
          <a:spcPts val="0"/>
        </a:spcBef>
        <a:spcAft>
          <a:spcPts val="0"/>
        </a:spcAft>
        <a:buClrTx/>
        <a:buSzTx/>
        <a:buFontTx/>
        <a:buNone/>
        <a:tabLst/>
        <a:defRPr sz="1800" b="0" i="0" u="none" strike="noStrike" cap="none" spc="0" baseline="0">
          <a:solidFill>
            <a:srgbClr val="000000"/>
          </a:solidFill>
          <a:uFillTx/>
          <a:latin typeface="+mn-lt"/>
          <a:ea typeface="+mn-ea"/>
          <a:cs typeface="+mn-cs"/>
          <a:sym typeface="Calibri"/>
        </a:defRPr>
      </a:lvl4pPr>
      <a:lvl5pPr marL="0" marR="0" indent="2151616" algn="l" defTabSz="914400" rtl="0" latinLnBrk="0">
        <a:lnSpc>
          <a:spcPct val="100000"/>
        </a:lnSpc>
        <a:spcBef>
          <a:spcPts val="0"/>
        </a:spcBef>
        <a:spcAft>
          <a:spcPts val="0"/>
        </a:spcAft>
        <a:buClrTx/>
        <a:buSzTx/>
        <a:buFontTx/>
        <a:buNone/>
        <a:tabLst/>
        <a:defRPr sz="1800" b="0" i="0" u="none" strike="noStrike" cap="none" spc="0" baseline="0">
          <a:solidFill>
            <a:srgbClr val="000000"/>
          </a:solidFill>
          <a:uFillTx/>
          <a:latin typeface="+mn-lt"/>
          <a:ea typeface="+mn-ea"/>
          <a:cs typeface="+mn-cs"/>
          <a:sym typeface="Calibri"/>
        </a:defRPr>
      </a:lvl5pPr>
      <a:lvl6pPr marL="0" marR="0" indent="2689522" algn="l" defTabSz="914400" rtl="0" latinLnBrk="0">
        <a:lnSpc>
          <a:spcPct val="100000"/>
        </a:lnSpc>
        <a:spcBef>
          <a:spcPts val="0"/>
        </a:spcBef>
        <a:spcAft>
          <a:spcPts val="0"/>
        </a:spcAft>
        <a:buClrTx/>
        <a:buSzTx/>
        <a:buFontTx/>
        <a:buNone/>
        <a:tabLst/>
        <a:defRPr sz="1800" b="0" i="0" u="none" strike="noStrike" cap="none" spc="0" baseline="0">
          <a:solidFill>
            <a:srgbClr val="000000"/>
          </a:solidFill>
          <a:uFillTx/>
          <a:latin typeface="+mn-lt"/>
          <a:ea typeface="+mn-ea"/>
          <a:cs typeface="+mn-cs"/>
          <a:sym typeface="Calibri"/>
        </a:defRPr>
      </a:lvl6pPr>
      <a:lvl7pPr marL="0" marR="0" indent="3227426" algn="l" defTabSz="914400" rtl="0" latinLnBrk="0">
        <a:lnSpc>
          <a:spcPct val="100000"/>
        </a:lnSpc>
        <a:spcBef>
          <a:spcPts val="0"/>
        </a:spcBef>
        <a:spcAft>
          <a:spcPts val="0"/>
        </a:spcAft>
        <a:buClrTx/>
        <a:buSzTx/>
        <a:buFontTx/>
        <a:buNone/>
        <a:tabLst/>
        <a:defRPr sz="1800" b="0" i="0" u="none" strike="noStrike" cap="none" spc="0" baseline="0">
          <a:solidFill>
            <a:srgbClr val="000000"/>
          </a:solidFill>
          <a:uFillTx/>
          <a:latin typeface="+mn-lt"/>
          <a:ea typeface="+mn-ea"/>
          <a:cs typeface="+mn-cs"/>
          <a:sym typeface="Calibri"/>
        </a:defRPr>
      </a:lvl7pPr>
      <a:lvl8pPr marL="0" marR="0" indent="3765331" algn="l" defTabSz="914400" rtl="0" latinLnBrk="0">
        <a:lnSpc>
          <a:spcPct val="100000"/>
        </a:lnSpc>
        <a:spcBef>
          <a:spcPts val="0"/>
        </a:spcBef>
        <a:spcAft>
          <a:spcPts val="0"/>
        </a:spcAft>
        <a:buClrTx/>
        <a:buSzTx/>
        <a:buFontTx/>
        <a:buNone/>
        <a:tabLst/>
        <a:defRPr sz="1800" b="0" i="0" u="none" strike="noStrike" cap="none" spc="0" baseline="0">
          <a:solidFill>
            <a:srgbClr val="000000"/>
          </a:solidFill>
          <a:uFillTx/>
          <a:latin typeface="+mn-lt"/>
          <a:ea typeface="+mn-ea"/>
          <a:cs typeface="+mn-cs"/>
          <a:sym typeface="Calibri"/>
        </a:defRPr>
      </a:lvl8pPr>
      <a:lvl9pPr marL="0" marR="0" indent="4303235" algn="l" defTabSz="914400" rtl="0" latinLnBrk="0">
        <a:lnSpc>
          <a:spcPct val="100000"/>
        </a:lnSpc>
        <a:spcBef>
          <a:spcPts val="0"/>
        </a:spcBef>
        <a:spcAft>
          <a:spcPts val="0"/>
        </a:spcAft>
        <a:buClrTx/>
        <a:buSzTx/>
        <a:buFontTx/>
        <a:buNone/>
        <a:tabLst/>
        <a:defRPr sz="1800" b="0" i="0" u="none" strike="noStrike" cap="none" spc="0" baseline="0">
          <a:solidFill>
            <a:srgbClr val="000000"/>
          </a:solidFill>
          <a:uFillTx/>
          <a:latin typeface="+mn-lt"/>
          <a:ea typeface="+mn-ea"/>
          <a:cs typeface="+mn-cs"/>
          <a:sym typeface="Calibri"/>
        </a:defRPr>
      </a:lvl9pPr>
    </p:bodyStyle>
    <p:otherStyle>
      <a:lvl1pPr marL="0" marR="0" indent="0" algn="r" defTabSz="732598"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Calibri"/>
        </a:defRPr>
      </a:lvl1pPr>
      <a:lvl2pPr marL="0" marR="0" indent="366300" algn="r" defTabSz="732598"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Calibri"/>
        </a:defRPr>
      </a:lvl2pPr>
      <a:lvl3pPr marL="0" marR="0" indent="732598" algn="r" defTabSz="732598"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Calibri"/>
        </a:defRPr>
      </a:lvl3pPr>
      <a:lvl4pPr marL="0" marR="0" indent="1098899" algn="r" defTabSz="732598"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Calibri"/>
        </a:defRPr>
      </a:lvl4pPr>
      <a:lvl5pPr marL="0" marR="0" indent="1465199" algn="r" defTabSz="732598"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Calibri"/>
        </a:defRPr>
      </a:lvl5pPr>
      <a:lvl6pPr marL="0" marR="0" indent="1831496" algn="r" defTabSz="732598"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Calibri"/>
        </a:defRPr>
      </a:lvl6pPr>
      <a:lvl7pPr marL="0" marR="0" indent="2197797" algn="r" defTabSz="732598"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Calibri"/>
        </a:defRPr>
      </a:lvl7pPr>
      <a:lvl8pPr marL="0" marR="0" indent="2564096" algn="r" defTabSz="732598"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Calibri"/>
        </a:defRPr>
      </a:lvl8pPr>
      <a:lvl9pPr marL="0" marR="0" indent="2930395" algn="r" defTabSz="732598"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mailto:psy-autismservicescenter@wmich.edu"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hyperlink" Target="mailto:Cara.junghans@wmich.edu"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hyperlink" Target="https://wmich.edu/x/contact"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hyperlink" Target="http://udlguidelines.cast.org"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 name="Rectangle 12">
            <a:extLst>
              <a:ext uri="{C183D7F6-B498-43B3-948B-1728B52AA6E4}">
                <adec:decorative xmlns:adec="http://schemas.microsoft.com/office/drawing/2017/decorative" val="1"/>
              </a:ext>
            </a:extLst>
          </p:cNvPr>
          <p:cNvSpPr/>
          <p:nvPr/>
        </p:nvSpPr>
        <p:spPr>
          <a:xfrm>
            <a:off x="491779" y="461043"/>
            <a:ext cx="11187952" cy="5983300"/>
          </a:xfrm>
          <a:prstGeom prst="rect">
            <a:avLst/>
          </a:prstGeom>
          <a:solidFill>
            <a:srgbClr val="F1C500"/>
          </a:solidFill>
          <a:ln w="12700">
            <a:miter lim="400000"/>
          </a:ln>
        </p:spPr>
        <p:txBody>
          <a:bodyPr lIns="60959" rIns="60959" anchor="ctr"/>
          <a:lstStyle/>
          <a:p>
            <a:pPr algn="ctr">
              <a:defRPr sz="1000">
                <a:solidFill>
                  <a:srgbClr val="FFFFFF"/>
                </a:solidFill>
              </a:defRPr>
            </a:pPr>
            <a:endParaRPr sz="1333"/>
          </a:p>
        </p:txBody>
      </p:sp>
      <p:sp>
        <p:nvSpPr>
          <p:cNvPr id="7" name="Rectangle 4">
            <a:extLst>
              <a:ext uri="{FF2B5EF4-FFF2-40B4-BE49-F238E27FC236}">
                <a16:creationId xmlns:a16="http://schemas.microsoft.com/office/drawing/2014/main" id="{CB8E5720-3D08-4C89-8430-2A3DF60FDAB9}"/>
              </a:ext>
              <a:ext uri="{C183D7F6-B498-43B3-948B-1728B52AA6E4}">
                <adec:decorative xmlns:adec="http://schemas.microsoft.com/office/drawing/2017/decorative" val="1"/>
              </a:ext>
            </a:extLst>
          </p:cNvPr>
          <p:cNvSpPr/>
          <p:nvPr/>
        </p:nvSpPr>
        <p:spPr>
          <a:xfrm>
            <a:off x="1088274" y="1185573"/>
            <a:ext cx="6591375" cy="1165756"/>
          </a:xfrm>
          <a:prstGeom prst="rect">
            <a:avLst/>
          </a:prstGeom>
          <a:solidFill>
            <a:srgbClr val="532E1F"/>
          </a:solidFill>
          <a:ln w="12700">
            <a:miter lim="400000"/>
          </a:ln>
        </p:spPr>
        <p:txBody>
          <a:bodyPr lIns="60959" tIns="60960" rIns="60959" bIns="60960" anchor="ctr"/>
          <a:lstStyle/>
          <a:p>
            <a:pPr algn="ctr">
              <a:defRPr sz="1000">
                <a:solidFill>
                  <a:srgbClr val="FFFFFF"/>
                </a:solidFill>
              </a:defRPr>
            </a:pPr>
            <a:endParaRPr lang="en-US" sz="1333"/>
          </a:p>
        </p:txBody>
      </p:sp>
      <p:sp>
        <p:nvSpPr>
          <p:cNvPr id="359" name="Rectangle 14">
            <a:extLst>
              <a:ext uri="{C183D7F6-B498-43B3-948B-1728B52AA6E4}">
                <adec:decorative xmlns:adec="http://schemas.microsoft.com/office/drawing/2017/decorative" val="1"/>
              </a:ext>
            </a:extLst>
          </p:cNvPr>
          <p:cNvSpPr/>
          <p:nvPr/>
        </p:nvSpPr>
        <p:spPr>
          <a:xfrm>
            <a:off x="2800313" y="4247773"/>
            <a:ext cx="6591375" cy="83772"/>
          </a:xfrm>
          <a:prstGeom prst="rect">
            <a:avLst/>
          </a:prstGeom>
          <a:solidFill>
            <a:srgbClr val="00927C"/>
          </a:solidFill>
          <a:ln w="12700">
            <a:miter lim="400000"/>
          </a:ln>
        </p:spPr>
        <p:txBody>
          <a:bodyPr lIns="60959" rIns="60959" anchor="ctr"/>
          <a:lstStyle/>
          <a:p>
            <a:pPr algn="ctr">
              <a:defRPr sz="1000">
                <a:solidFill>
                  <a:srgbClr val="FFFFFF"/>
                </a:solidFill>
              </a:defRPr>
            </a:pPr>
            <a:endParaRPr sz="1333"/>
          </a:p>
        </p:txBody>
      </p:sp>
      <p:sp>
        <p:nvSpPr>
          <p:cNvPr id="10" name="Content Placeholder 2">
            <a:extLst>
              <a:ext uri="{FF2B5EF4-FFF2-40B4-BE49-F238E27FC236}">
                <a16:creationId xmlns:a16="http://schemas.microsoft.com/office/drawing/2014/main" id="{F8C827ED-C06E-E1C7-39CE-8A904DD6E6A9}"/>
              </a:ext>
            </a:extLst>
          </p:cNvPr>
          <p:cNvSpPr txBox="1">
            <a:spLocks noGrp="1"/>
          </p:cNvSpPr>
          <p:nvPr>
            <p:ph type="title" idx="4294967295"/>
          </p:nvPr>
        </p:nvSpPr>
        <p:spPr>
          <a:xfrm>
            <a:off x="1314183" y="1333562"/>
            <a:ext cx="6215439" cy="871008"/>
          </a:xfrm>
          <a:prstGeom prst="rect">
            <a:avLst/>
          </a:prstGeom>
          <a:noFill/>
          <a:ln w="12700">
            <a:noFill/>
            <a:prstDash/>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rot="0" spcFirstLastPara="0" vertOverflow="overflow" horzOverflow="overflow" vert="horz" wrap="square" lIns="60959" tIns="60960" rIns="60959" bIns="60960" numCol="1" spcCol="0" rtlCol="0" fromWordArt="0" anchor="ctr" anchorCtr="0" forceAA="0" compatLnSpc="1">
            <a:prstTxWarp prst="textNoShape">
              <a:avLst/>
            </a:prstTxWarp>
            <a:spAutoFit/>
          </a:bodyPr>
          <a:lstStyle>
            <a:lvl1pPr algn="ctr" defTabSz="914400">
              <a:lnSpc>
                <a:spcPct val="90000"/>
              </a:lnSpc>
              <a:spcBef>
                <a:spcPts val="1000"/>
              </a:spcBef>
              <a:defRPr sz="2700" spc="225">
                <a:solidFill>
                  <a:schemeClr val="accent2"/>
                </a:solidFill>
                <a:latin typeface="Montserrat Bold"/>
                <a:ea typeface="Montserrat Bold"/>
                <a:cs typeface="Montserrat Bold"/>
                <a:sym typeface="Montserrat Bold"/>
              </a:defRPr>
            </a:lvl1pPr>
          </a:lstStyle>
          <a:p>
            <a:pPr hangingPunct="0">
              <a:defRPr/>
            </a:pPr>
            <a:r>
              <a:rPr lang="en-US" b="1">
                <a:solidFill>
                  <a:srgbClr val="FFFFFF"/>
                </a:solidFill>
              </a:rPr>
              <a:t>Instructional Design &amp; Development Summer Series</a:t>
            </a:r>
            <a:endParaRPr lang="en-US" sz="3600" b="1" spc="300">
              <a:solidFill>
                <a:srgbClr val="FFFFFF"/>
              </a:solidFill>
            </a:endParaRPr>
          </a:p>
        </p:txBody>
      </p:sp>
      <p:sp>
        <p:nvSpPr>
          <p:cNvPr id="8" name="Rectangle 4">
            <a:extLst>
              <a:ext uri="{FF2B5EF4-FFF2-40B4-BE49-F238E27FC236}">
                <a16:creationId xmlns:a16="http://schemas.microsoft.com/office/drawing/2014/main" id="{00BB5F52-FBAC-44E3-B94A-40B3431B2153}"/>
              </a:ext>
              <a:ext uri="{C183D7F6-B498-43B3-948B-1728B52AA6E4}">
                <adec:decorative xmlns:adec="http://schemas.microsoft.com/office/drawing/2017/decorative" val="1"/>
              </a:ext>
            </a:extLst>
          </p:cNvPr>
          <p:cNvSpPr/>
          <p:nvPr/>
        </p:nvSpPr>
        <p:spPr>
          <a:xfrm>
            <a:off x="4320988" y="2351329"/>
            <a:ext cx="6782739" cy="1165756"/>
          </a:xfrm>
          <a:prstGeom prst="rect">
            <a:avLst/>
          </a:prstGeom>
          <a:solidFill>
            <a:schemeClr val="bg1"/>
          </a:solidFill>
          <a:ln w="38100">
            <a:solidFill>
              <a:srgbClr val="532E1F"/>
            </a:solidFill>
            <a:miter lim="400000"/>
          </a:ln>
        </p:spPr>
        <p:txBody>
          <a:bodyPr lIns="60959" rIns="60959" anchor="ctr"/>
          <a:lstStyle/>
          <a:p>
            <a:pPr algn="ctr">
              <a:defRPr sz="1000">
                <a:solidFill>
                  <a:srgbClr val="FFFFFF"/>
                </a:solidFill>
              </a:defRPr>
            </a:pPr>
            <a:endParaRPr sz="1333"/>
          </a:p>
        </p:txBody>
      </p:sp>
      <p:sp>
        <p:nvSpPr>
          <p:cNvPr id="9" name="Content Placeholder 2">
            <a:extLst>
              <a:ext uri="{FF2B5EF4-FFF2-40B4-BE49-F238E27FC236}">
                <a16:creationId xmlns:a16="http://schemas.microsoft.com/office/drawing/2014/main" id="{FD32BD01-EC1D-42F5-9A22-0542FCD3B66C}"/>
              </a:ext>
            </a:extLst>
          </p:cNvPr>
          <p:cNvSpPr txBox="1"/>
          <p:nvPr/>
        </p:nvSpPr>
        <p:spPr>
          <a:xfrm>
            <a:off x="4604638" y="2654902"/>
            <a:ext cx="6215439" cy="63555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0959" tIns="60960" rIns="60959" bIns="60960" anchor="ctr">
            <a:spAutoFit/>
          </a:bodyPr>
          <a:lstStyle>
            <a:lvl1pPr algn="ctr" defTabSz="914400">
              <a:lnSpc>
                <a:spcPct val="90000"/>
              </a:lnSpc>
              <a:spcBef>
                <a:spcPts val="1000"/>
              </a:spcBef>
              <a:defRPr sz="2700" spc="225">
                <a:solidFill>
                  <a:schemeClr val="accent2"/>
                </a:solidFill>
                <a:latin typeface="Montserrat Bold"/>
                <a:ea typeface="Montserrat Bold"/>
                <a:cs typeface="Montserrat Bold"/>
                <a:sym typeface="Montserrat Bold"/>
              </a:defRPr>
            </a:lvl1pPr>
          </a:lstStyle>
          <a:p>
            <a:r>
              <a:rPr lang="en-US" sz="1850" b="1">
                <a:solidFill>
                  <a:srgbClr val="532E1F"/>
                </a:solidFill>
              </a:rPr>
              <a:t>Course Design that Supports Neurodivergent Learners</a:t>
            </a:r>
            <a:endParaRPr lang="en-US" sz="1867" b="1">
              <a:solidFill>
                <a:srgbClr val="532E1F"/>
              </a:solidFill>
            </a:endParaRPr>
          </a:p>
        </p:txBody>
      </p:sp>
      <p:sp>
        <p:nvSpPr>
          <p:cNvPr id="358" name="TextBox 9"/>
          <p:cNvSpPr txBox="1"/>
          <p:nvPr/>
        </p:nvSpPr>
        <p:spPr>
          <a:xfrm>
            <a:off x="1807650" y="4550611"/>
            <a:ext cx="8556209" cy="430887"/>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60959" tIns="60960" rIns="60959" bIns="60960" anchor="t">
            <a:spAutoFit/>
          </a:bodyPr>
          <a:lstStyle>
            <a:lvl1pPr algn="ctr">
              <a:defRPr sz="1500" spc="450">
                <a:solidFill>
                  <a:schemeClr val="accent2"/>
                </a:solidFill>
              </a:defRPr>
            </a:lvl1pPr>
          </a:lstStyle>
          <a:p>
            <a:r>
              <a:rPr lang="en-US" sz="2000" spc="0" err="1">
                <a:solidFill>
                  <a:srgbClr val="532E1F"/>
                </a:solidFill>
                <a:latin typeface="Montserrat"/>
              </a:rPr>
              <a:t>WMUx</a:t>
            </a:r>
            <a:r>
              <a:rPr lang="en-US" sz="2000" spc="0">
                <a:solidFill>
                  <a:srgbClr val="532E1F"/>
                </a:solidFill>
                <a:latin typeface="Montserrat"/>
              </a:rPr>
              <a:t> Instructional Design &amp; Development Team</a:t>
            </a:r>
            <a:endParaRPr sz="2000" spc="0">
              <a:solidFill>
                <a:srgbClr val="532E1F"/>
              </a:solidFill>
              <a:latin typeface="Montserrat"/>
            </a:endParaRPr>
          </a:p>
        </p:txBody>
      </p:sp>
      <p:pic>
        <p:nvPicPr>
          <p:cNvPr id="361" name="Picture 2">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253927" y="5484319"/>
            <a:ext cx="2039891" cy="647996"/>
          </a:xfrm>
          <a:prstGeom prst="rect">
            <a:avLst/>
          </a:prstGeom>
          <a:ln w="12700">
            <a:miter lim="400000"/>
          </a:ln>
        </p:spPr>
      </p:pic>
      <p:sp>
        <p:nvSpPr>
          <p:cNvPr id="360" name="Content Placeholder 2">
            <a:extLst>
              <a:ext uri="{C183D7F6-B498-43B3-948B-1728B52AA6E4}">
                <adec:decorative xmlns:adec="http://schemas.microsoft.com/office/drawing/2017/decorative" val="1"/>
              </a:ext>
            </a:extLst>
          </p:cNvPr>
          <p:cNvSpPr txBox="1"/>
          <p:nvPr/>
        </p:nvSpPr>
        <p:spPr>
          <a:xfrm>
            <a:off x="-3011539" y="907647"/>
            <a:ext cx="6421212" cy="492507"/>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60959" tIns="60960" rIns="60959" bIns="60960" anchor="t">
            <a:spAutoFit/>
          </a:bodyPr>
          <a:lstStyle>
            <a:lvl1pPr algn="ctr" defTabSz="914400">
              <a:lnSpc>
                <a:spcPct val="90000"/>
              </a:lnSpc>
              <a:spcBef>
                <a:spcPts val="1000"/>
              </a:spcBef>
              <a:defRPr sz="2700" spc="225">
                <a:solidFill>
                  <a:schemeClr val="accent2"/>
                </a:solidFill>
                <a:latin typeface="Montserrat Bold"/>
                <a:ea typeface="Montserrat Bold"/>
                <a:cs typeface="Montserrat Bold"/>
                <a:sym typeface="Montserrat Bold"/>
              </a:defRPr>
            </a:lvl1pPr>
          </a:lstStyle>
          <a:p>
            <a:endParaRPr lang="en-US" sz="2667" b="1">
              <a:solidFill>
                <a:schemeClr val="bg1"/>
              </a:solidFill>
              <a:latin typeface="Montserrat Bold" panose="00000800000000000000" pitchFamily="2" charset="0"/>
            </a:endParaRPr>
          </a:p>
        </p:txBody>
      </p:sp>
    </p:spTree>
    <p:extLst>
      <p:ext uri="{BB962C8B-B14F-4D97-AF65-F5344CB8AC3E}">
        <p14:creationId xmlns:p14="http://schemas.microsoft.com/office/powerpoint/2010/main" val="4068413697"/>
      </p:ext>
    </p:extLst>
  </p:cSld>
  <p:clrMapOvr>
    <a:masterClrMapping/>
  </p:clrMapOvr>
  <mc:AlternateContent xmlns:mc="http://schemas.openxmlformats.org/markup-compatibility/2006" xmlns:p14="http://schemas.microsoft.com/office/powerpoint/2010/main">
    <mc:Choice Requires="p14">
      <p:transition spd="slow" p14:dur="1200">
        <p:push dir="u"/>
      </p:transition>
    </mc:Choice>
    <mc:Fallback xmlns="">
      <p:transition spd="slow">
        <p:push dir="u"/>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object 6">
            <a:extLst>
              <a:ext uri="{C183D7F6-B498-43B3-948B-1728B52AA6E4}">
                <adec:decorative xmlns:adec="http://schemas.microsoft.com/office/drawing/2017/decorative" val="1"/>
              </a:ext>
            </a:extLst>
          </p:cNvPr>
          <p:cNvSpPr/>
          <p:nvPr/>
        </p:nvSpPr>
        <p:spPr>
          <a:xfrm>
            <a:off x="717178" y="0"/>
            <a:ext cx="1327593" cy="6857547"/>
          </a:xfrm>
          <a:prstGeom prst="rect">
            <a:avLst/>
          </a:prstGeom>
          <a:solidFill>
            <a:srgbClr val="FED938"/>
          </a:solidFill>
          <a:ln w="12700">
            <a:miter lim="400000"/>
          </a:ln>
        </p:spPr>
        <p:txBody>
          <a:bodyPr lIns="60959" rIns="60959"/>
          <a:lstStyle/>
          <a:p>
            <a:pPr>
              <a:defRPr sz="1600"/>
            </a:pPr>
            <a:endParaRPr sz="2133"/>
          </a:p>
        </p:txBody>
      </p:sp>
      <p:sp>
        <p:nvSpPr>
          <p:cNvPr id="105" name="object 10">
            <a:extLst>
              <a:ext uri="{C183D7F6-B498-43B3-948B-1728B52AA6E4}">
                <adec:decorative xmlns:adec="http://schemas.microsoft.com/office/drawing/2017/decorative" val="1"/>
              </a:ext>
            </a:extLst>
          </p:cNvPr>
          <p:cNvSpPr/>
          <p:nvPr/>
        </p:nvSpPr>
        <p:spPr>
          <a:xfrm>
            <a:off x="11150533" y="2048554"/>
            <a:ext cx="1" cy="4029537"/>
          </a:xfrm>
          <a:prstGeom prst="line">
            <a:avLst/>
          </a:prstGeom>
          <a:ln w="63500">
            <a:solidFill>
              <a:srgbClr val="00927C"/>
            </a:solidFill>
          </a:ln>
        </p:spPr>
        <p:txBody>
          <a:bodyPr lIns="60959" rIns="60959"/>
          <a:lstStyle/>
          <a:p>
            <a:endParaRPr sz="2533"/>
          </a:p>
        </p:txBody>
      </p:sp>
      <p:sp>
        <p:nvSpPr>
          <p:cNvPr id="106" name="object 8">
            <a:extLst>
              <a:ext uri="{C183D7F6-B498-43B3-948B-1728B52AA6E4}">
                <adec:decorative xmlns:adec="http://schemas.microsoft.com/office/drawing/2017/decorative" val="1"/>
              </a:ext>
            </a:extLst>
          </p:cNvPr>
          <p:cNvSpPr/>
          <p:nvPr/>
        </p:nvSpPr>
        <p:spPr>
          <a:xfrm>
            <a:off x="1" y="607945"/>
            <a:ext cx="8947632" cy="1"/>
          </a:xfrm>
          <a:prstGeom prst="line">
            <a:avLst/>
          </a:prstGeom>
          <a:ln w="63500">
            <a:solidFill>
              <a:srgbClr val="00927C"/>
            </a:solidFill>
          </a:ln>
        </p:spPr>
        <p:txBody>
          <a:bodyPr lIns="60959" rIns="60959"/>
          <a:lstStyle/>
          <a:p>
            <a:endParaRPr sz="2533"/>
          </a:p>
        </p:txBody>
      </p:sp>
      <p:pic>
        <p:nvPicPr>
          <p:cNvPr id="107" name="Picture 7">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432365" y="779358"/>
            <a:ext cx="2256212" cy="709999"/>
          </a:xfrm>
          <a:prstGeom prst="rect">
            <a:avLst/>
          </a:prstGeom>
          <a:ln w="12700">
            <a:miter lim="400000"/>
          </a:ln>
        </p:spPr>
      </p:pic>
      <p:pic>
        <p:nvPicPr>
          <p:cNvPr id="108" name="Picture 18">
            <a:extLs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781858" y="1134356"/>
            <a:ext cx="485028" cy="4809857"/>
          </a:xfrm>
          <a:prstGeom prst="rect">
            <a:avLst/>
          </a:prstGeom>
          <a:ln w="12700">
            <a:miter lim="400000"/>
          </a:ln>
        </p:spPr>
      </p:pic>
      <p:sp>
        <p:nvSpPr>
          <p:cNvPr id="3" name="object 3">
            <a:extLst>
              <a:ext uri="{FF2B5EF4-FFF2-40B4-BE49-F238E27FC236}">
                <a16:creationId xmlns:a16="http://schemas.microsoft.com/office/drawing/2014/main" id="{66BFEF3C-0A96-9C19-B670-7A9D6CB8A079}"/>
              </a:ext>
            </a:extLst>
          </p:cNvPr>
          <p:cNvSpPr txBox="1">
            <a:spLocks noGrp="1"/>
          </p:cNvSpPr>
          <p:nvPr>
            <p:ph type="title" idx="4294967295"/>
          </p:nvPr>
        </p:nvSpPr>
        <p:spPr>
          <a:xfrm>
            <a:off x="0" y="660960"/>
            <a:ext cx="9432365" cy="1169551"/>
          </a:xfrm>
          <a:prstGeom prst="rect">
            <a:avLst/>
          </a:prstGeom>
          <a:noFill/>
          <a:ln w="12700">
            <a:noFill/>
            <a:prstDash/>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indent="19050" algn="ctr" defTabSz="976773" hangingPunct="0">
              <a:spcBef>
                <a:spcPts val="133"/>
              </a:spcBef>
              <a:defRPr sz="3600" spc="-46">
                <a:solidFill>
                  <a:srgbClr val="3B1C0E"/>
                </a:solidFill>
                <a:latin typeface="Montserrat Bold"/>
                <a:ea typeface="Montserrat Bold"/>
                <a:cs typeface="Montserrat Bold"/>
                <a:sym typeface="Montserrat Bold"/>
              </a:defRPr>
            </a:pPr>
            <a:r>
              <a:rPr lang="en-US" sz="3700" spc="-61">
                <a:solidFill>
                  <a:srgbClr val="3B1C0E"/>
                </a:solidFill>
                <a:latin typeface="Montserrat SemiBold"/>
                <a:ea typeface="Montserrat Bold"/>
                <a:cs typeface="Montserrat Bold"/>
              </a:rPr>
              <a:t>Considerations that Support all Learners Continued</a:t>
            </a:r>
            <a:endParaRPr lang="en-US" sz="3700" spc="-61">
              <a:solidFill>
                <a:srgbClr val="3B1C0E"/>
              </a:solidFill>
              <a:latin typeface="Montserrat SemiBold" panose="00000700000000000000" pitchFamily="2" charset="0"/>
              <a:ea typeface="Montserrat Bold"/>
              <a:cs typeface="Montserrat Bold"/>
            </a:endParaRPr>
          </a:p>
        </p:txBody>
      </p:sp>
      <p:sp>
        <p:nvSpPr>
          <p:cNvPr id="2" name="TextBox 1">
            <a:extLst>
              <a:ext uri="{FF2B5EF4-FFF2-40B4-BE49-F238E27FC236}">
                <a16:creationId xmlns:a16="http://schemas.microsoft.com/office/drawing/2014/main" id="{38DF9F4D-F682-E3D0-EE8F-59300E986ECA}"/>
              </a:ext>
            </a:extLst>
          </p:cNvPr>
          <p:cNvSpPr txBox="1"/>
          <p:nvPr/>
        </p:nvSpPr>
        <p:spPr>
          <a:xfrm>
            <a:off x="2391276" y="1940091"/>
            <a:ext cx="8452184" cy="47705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t" anchorCtr="0" forceAA="0" compatLnSpc="1">
            <a:prstTxWarp prst="textNoShape">
              <a:avLst/>
            </a:prstTxWarp>
            <a:spAutoFit/>
          </a:bodyPr>
          <a:lstStyle/>
          <a:p>
            <a:pPr marL="285750" indent="-285750" defTabSz="732598" hangingPunct="0">
              <a:buFont typeface="Arial"/>
              <a:buChar char="•"/>
            </a:pPr>
            <a:r>
              <a:rPr lang="en-US" sz="3600">
                <a:solidFill>
                  <a:srgbClr val="000000"/>
                </a:solidFill>
              </a:rPr>
              <a:t>Purpose or Objective Statements</a:t>
            </a:r>
          </a:p>
          <a:p>
            <a:pPr marL="742950" lvl="1" indent="-285750" defTabSz="732598">
              <a:buFont typeface="Arial"/>
              <a:buChar char="•"/>
            </a:pPr>
            <a:r>
              <a:rPr lang="en-US" sz="2800">
                <a:solidFill>
                  <a:srgbClr val="000000"/>
                </a:solidFill>
              </a:rPr>
              <a:t>Beginning class or assignments with a goal</a:t>
            </a:r>
            <a:endParaRPr lang="en-US" sz="3600">
              <a:solidFill>
                <a:srgbClr val="000000"/>
              </a:solidFill>
            </a:endParaRPr>
          </a:p>
          <a:p>
            <a:pPr marL="285750" indent="-285750" defTabSz="732598">
              <a:buFont typeface="Arial"/>
              <a:buChar char="•"/>
            </a:pPr>
            <a:r>
              <a:rPr lang="en-US" sz="3600">
                <a:solidFill>
                  <a:srgbClr val="000000"/>
                </a:solidFill>
              </a:rPr>
              <a:t>Accessible Documents</a:t>
            </a:r>
            <a:endParaRPr lang="en-US"/>
          </a:p>
          <a:p>
            <a:pPr marL="742950" lvl="1" indent="-285750" defTabSz="732598">
              <a:buFont typeface="Arial"/>
              <a:buChar char="•"/>
            </a:pPr>
            <a:r>
              <a:rPr lang="en-US" sz="2800">
                <a:solidFill>
                  <a:srgbClr val="000000"/>
                </a:solidFill>
              </a:rPr>
              <a:t>Ensuring documents can be easily accessed and navigated </a:t>
            </a:r>
          </a:p>
          <a:p>
            <a:pPr marL="742950" lvl="1" indent="-285750" defTabSz="732598">
              <a:buFont typeface="Arial"/>
              <a:buChar char="•"/>
            </a:pPr>
            <a:r>
              <a:rPr lang="en-US" sz="2800">
                <a:solidFill>
                  <a:srgbClr val="000000"/>
                </a:solidFill>
              </a:rPr>
              <a:t>Using Ally on </a:t>
            </a:r>
            <a:r>
              <a:rPr lang="en-US" sz="2800" err="1">
                <a:solidFill>
                  <a:srgbClr val="000000"/>
                </a:solidFill>
              </a:rPr>
              <a:t>Elearning</a:t>
            </a:r>
            <a:endParaRPr lang="en-US" sz="2800">
              <a:solidFill>
                <a:srgbClr val="000000"/>
              </a:solidFill>
            </a:endParaRPr>
          </a:p>
          <a:p>
            <a:pPr marL="285750" indent="-285750" defTabSz="732598">
              <a:buFont typeface="Arial"/>
              <a:buChar char="•"/>
            </a:pPr>
            <a:r>
              <a:rPr lang="en-US" sz="3600">
                <a:solidFill>
                  <a:srgbClr val="000000"/>
                </a:solidFill>
              </a:rPr>
              <a:t>Online Presence</a:t>
            </a:r>
          </a:p>
          <a:p>
            <a:pPr marL="742950" lvl="1" indent="-285750" defTabSz="732598">
              <a:buFont typeface="Arial"/>
              <a:buChar char="•"/>
            </a:pPr>
            <a:r>
              <a:rPr lang="en-US" sz="2800">
                <a:solidFill>
                  <a:srgbClr val="000000"/>
                </a:solidFill>
              </a:rPr>
              <a:t>Update and maintain the </a:t>
            </a:r>
            <a:r>
              <a:rPr lang="en-US" sz="2800" err="1">
                <a:solidFill>
                  <a:srgbClr val="000000"/>
                </a:solidFill>
              </a:rPr>
              <a:t>Elearning</a:t>
            </a:r>
            <a:r>
              <a:rPr lang="en-US" sz="2800">
                <a:solidFill>
                  <a:srgbClr val="000000"/>
                </a:solidFill>
              </a:rPr>
              <a:t> page</a:t>
            </a:r>
          </a:p>
          <a:p>
            <a:pPr marL="742950" lvl="1" indent="-285750" defTabSz="732598">
              <a:buFont typeface="Arial"/>
              <a:buChar char="•"/>
            </a:pPr>
            <a:r>
              <a:rPr lang="en-US" sz="2800">
                <a:solidFill>
                  <a:srgbClr val="000000"/>
                </a:solidFill>
              </a:rPr>
              <a:t>Post news announcements</a:t>
            </a:r>
          </a:p>
          <a:p>
            <a:pPr marL="742950" lvl="1" indent="-285750" defTabSz="732598">
              <a:buFont typeface="Arial"/>
              <a:buChar char="•"/>
            </a:pPr>
            <a:r>
              <a:rPr lang="en-US" sz="2800">
                <a:solidFill>
                  <a:srgbClr val="000000"/>
                </a:solidFill>
              </a:rPr>
              <a:t>Post lecture notes and materials </a:t>
            </a:r>
          </a:p>
        </p:txBody>
      </p:sp>
    </p:spTree>
    <p:extLst>
      <p:ext uri="{BB962C8B-B14F-4D97-AF65-F5344CB8AC3E}">
        <p14:creationId xmlns:p14="http://schemas.microsoft.com/office/powerpoint/2010/main" val="1016489079"/>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object 6">
            <a:extLst>
              <a:ext uri="{C183D7F6-B498-43B3-948B-1728B52AA6E4}">
                <adec:decorative xmlns:adec="http://schemas.microsoft.com/office/drawing/2017/decorative" val="1"/>
              </a:ext>
            </a:extLst>
          </p:cNvPr>
          <p:cNvSpPr/>
          <p:nvPr/>
        </p:nvSpPr>
        <p:spPr>
          <a:xfrm>
            <a:off x="717178" y="0"/>
            <a:ext cx="1327593" cy="6857547"/>
          </a:xfrm>
          <a:prstGeom prst="rect">
            <a:avLst/>
          </a:prstGeom>
          <a:solidFill>
            <a:srgbClr val="FED938"/>
          </a:solidFill>
          <a:ln w="12700">
            <a:miter lim="400000"/>
          </a:ln>
        </p:spPr>
        <p:txBody>
          <a:bodyPr lIns="60959" rIns="60959"/>
          <a:lstStyle/>
          <a:p>
            <a:pPr>
              <a:defRPr sz="1600"/>
            </a:pPr>
            <a:endParaRPr sz="2133"/>
          </a:p>
        </p:txBody>
      </p:sp>
      <p:sp>
        <p:nvSpPr>
          <p:cNvPr id="105" name="object 10">
            <a:extLst>
              <a:ext uri="{C183D7F6-B498-43B3-948B-1728B52AA6E4}">
                <adec:decorative xmlns:adec="http://schemas.microsoft.com/office/drawing/2017/decorative" val="1"/>
              </a:ext>
            </a:extLst>
          </p:cNvPr>
          <p:cNvSpPr/>
          <p:nvPr/>
        </p:nvSpPr>
        <p:spPr>
          <a:xfrm>
            <a:off x="11150533" y="1524515"/>
            <a:ext cx="1" cy="4029537"/>
          </a:xfrm>
          <a:prstGeom prst="line">
            <a:avLst/>
          </a:prstGeom>
          <a:ln w="63500">
            <a:solidFill>
              <a:srgbClr val="00927C"/>
            </a:solidFill>
          </a:ln>
        </p:spPr>
        <p:txBody>
          <a:bodyPr lIns="60959" rIns="60959"/>
          <a:lstStyle/>
          <a:p>
            <a:endParaRPr sz="2533"/>
          </a:p>
        </p:txBody>
      </p:sp>
      <p:sp>
        <p:nvSpPr>
          <p:cNvPr id="106" name="object 8">
            <a:extLst>
              <a:ext uri="{C183D7F6-B498-43B3-948B-1728B52AA6E4}">
                <adec:decorative xmlns:adec="http://schemas.microsoft.com/office/drawing/2017/decorative" val="1"/>
              </a:ext>
            </a:extLst>
          </p:cNvPr>
          <p:cNvSpPr/>
          <p:nvPr/>
        </p:nvSpPr>
        <p:spPr>
          <a:xfrm>
            <a:off x="1" y="607945"/>
            <a:ext cx="8947632" cy="1"/>
          </a:xfrm>
          <a:prstGeom prst="line">
            <a:avLst/>
          </a:prstGeom>
          <a:ln w="63500">
            <a:solidFill>
              <a:srgbClr val="00927C"/>
            </a:solidFill>
          </a:ln>
        </p:spPr>
        <p:txBody>
          <a:bodyPr lIns="60959" rIns="60959"/>
          <a:lstStyle/>
          <a:p>
            <a:endParaRPr sz="2533"/>
          </a:p>
        </p:txBody>
      </p:sp>
      <p:pic>
        <p:nvPicPr>
          <p:cNvPr id="107" name="Picture 7">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631240" y="5765292"/>
            <a:ext cx="2256212" cy="709999"/>
          </a:xfrm>
          <a:prstGeom prst="rect">
            <a:avLst/>
          </a:prstGeom>
          <a:ln w="12700">
            <a:miter lim="400000"/>
          </a:ln>
        </p:spPr>
      </p:pic>
      <p:pic>
        <p:nvPicPr>
          <p:cNvPr id="108" name="Picture 18">
            <a:extLs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781858" y="1134356"/>
            <a:ext cx="485028" cy="4809857"/>
          </a:xfrm>
          <a:prstGeom prst="rect">
            <a:avLst/>
          </a:prstGeom>
          <a:ln w="12700">
            <a:miter lim="400000"/>
          </a:ln>
        </p:spPr>
      </p:pic>
      <p:sp>
        <p:nvSpPr>
          <p:cNvPr id="3" name="object 3">
            <a:extLst>
              <a:ext uri="{FF2B5EF4-FFF2-40B4-BE49-F238E27FC236}">
                <a16:creationId xmlns:a16="http://schemas.microsoft.com/office/drawing/2014/main" id="{66BFEF3C-0A96-9C19-B670-7A9D6CB8A079}"/>
              </a:ext>
            </a:extLst>
          </p:cNvPr>
          <p:cNvSpPr txBox="1">
            <a:spLocks noGrp="1"/>
          </p:cNvSpPr>
          <p:nvPr>
            <p:ph type="title" idx="4294967295"/>
          </p:nvPr>
        </p:nvSpPr>
        <p:spPr>
          <a:xfrm>
            <a:off x="2914124" y="785851"/>
            <a:ext cx="7271787" cy="1477328"/>
          </a:xfrm>
          <a:prstGeom prst="rect">
            <a:avLst/>
          </a:prstGeom>
          <a:noFill/>
          <a:ln w="12700">
            <a:noFill/>
            <a:prstDash/>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indent="19473" algn="ctr" defTabSz="976773" hangingPunct="0">
              <a:spcBef>
                <a:spcPts val="133"/>
              </a:spcBef>
              <a:defRPr sz="3600" spc="-46">
                <a:solidFill>
                  <a:srgbClr val="3B1C0E"/>
                </a:solidFill>
                <a:latin typeface="Montserrat Bold"/>
                <a:ea typeface="Montserrat Bold"/>
                <a:cs typeface="Montserrat Bold"/>
                <a:sym typeface="Montserrat Bold"/>
              </a:defRPr>
            </a:pPr>
            <a:r>
              <a:rPr lang="en-US" sz="4800" spc="-61" dirty="0">
                <a:solidFill>
                  <a:srgbClr val="3B1C0E"/>
                </a:solidFill>
                <a:latin typeface="Montserrat SemiBold" panose="00000700000000000000" pitchFamily="2" charset="0"/>
                <a:ea typeface="Montserrat Bold"/>
                <a:cs typeface="Montserrat Bold"/>
                <a:sym typeface="Montserrat Bold"/>
              </a:rPr>
              <a:t>Autism Services Center</a:t>
            </a:r>
            <a:br>
              <a:rPr lang="en-US" sz="4800" spc="-61" dirty="0">
                <a:solidFill>
                  <a:srgbClr val="3B1C0E"/>
                </a:solidFill>
                <a:latin typeface="Montserrat SemiBold" panose="00000700000000000000" pitchFamily="2" charset="0"/>
                <a:ea typeface="Montserrat Bold"/>
                <a:cs typeface="Montserrat Bold"/>
                <a:sym typeface="Montserrat Bold"/>
              </a:rPr>
            </a:br>
            <a:r>
              <a:rPr lang="en-US" sz="4800" spc="-61" dirty="0">
                <a:solidFill>
                  <a:srgbClr val="3B1C0E"/>
                </a:solidFill>
                <a:latin typeface="Montserrat SemiBold" panose="00000700000000000000" pitchFamily="2" charset="0"/>
                <a:ea typeface="Montserrat Bold"/>
                <a:cs typeface="Montserrat Bold"/>
                <a:sym typeface="Montserrat Bold"/>
              </a:rPr>
              <a:t>(ASC)</a:t>
            </a:r>
          </a:p>
        </p:txBody>
      </p:sp>
      <p:sp>
        <p:nvSpPr>
          <p:cNvPr id="2" name="TextBox 1">
            <a:extLst>
              <a:ext uri="{FF2B5EF4-FFF2-40B4-BE49-F238E27FC236}">
                <a16:creationId xmlns:a16="http://schemas.microsoft.com/office/drawing/2014/main" id="{A0B14B88-5514-42DF-A99E-3EFD22A93B7F}"/>
              </a:ext>
            </a:extLst>
          </p:cNvPr>
          <p:cNvSpPr txBox="1"/>
          <p:nvPr/>
        </p:nvSpPr>
        <p:spPr>
          <a:xfrm>
            <a:off x="2340691" y="2476288"/>
            <a:ext cx="8418655" cy="307776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285750" marR="0" indent="-285750" algn="l" defTabSz="732598" rtl="0" fontAlgn="auto" latinLnBrk="0" hangingPunct="0">
              <a:lnSpc>
                <a:spcPct val="100000"/>
              </a:lnSpc>
              <a:spcBef>
                <a:spcPts val="0"/>
              </a:spcBef>
              <a:spcAft>
                <a:spcPts val="1200"/>
              </a:spcAft>
              <a:buClrTx/>
              <a:buSzTx/>
              <a:buFont typeface="Arial" panose="020B0604020202020204" pitchFamily="34" charset="0"/>
              <a:buChar char="•"/>
              <a:tabLst/>
            </a:pPr>
            <a:r>
              <a:rPr kumimoji="0" lang="en-US" sz="2400" b="0" i="0" u="none" strike="noStrike" cap="none" spc="0" normalizeH="0" baseline="0" dirty="0">
                <a:ln>
                  <a:noFill/>
                </a:ln>
                <a:solidFill>
                  <a:srgbClr val="000000"/>
                </a:solidFill>
                <a:effectLst/>
                <a:uFillTx/>
                <a:latin typeface="Montserrat SemiBold" panose="00000700000000000000" pitchFamily="2" charset="0"/>
                <a:sym typeface="Calibri"/>
              </a:rPr>
              <a:t>ASC provides support that goes beyond what is provided by DSS</a:t>
            </a:r>
          </a:p>
          <a:p>
            <a:pPr marL="285750" marR="0" indent="-285750" algn="l" defTabSz="732598" rtl="0" fontAlgn="auto" latinLnBrk="0" hangingPunct="0">
              <a:lnSpc>
                <a:spcPct val="100000"/>
              </a:lnSpc>
              <a:spcBef>
                <a:spcPts val="0"/>
              </a:spcBef>
              <a:spcAft>
                <a:spcPts val="1200"/>
              </a:spcAft>
              <a:buClrTx/>
              <a:buSzTx/>
              <a:buFont typeface="Arial" panose="020B0604020202020204" pitchFamily="34" charset="0"/>
              <a:buChar char="•"/>
              <a:tabLst/>
            </a:pPr>
            <a:r>
              <a:rPr lang="en-US" sz="2400" dirty="0">
                <a:solidFill>
                  <a:srgbClr val="000000"/>
                </a:solidFill>
                <a:latin typeface="Montserrat SemiBold" panose="00000700000000000000" pitchFamily="2" charset="0"/>
                <a:sym typeface="Calibri"/>
              </a:rPr>
              <a:t>Students and families apply to work with the ASC if they believe their student may need additional support</a:t>
            </a:r>
          </a:p>
          <a:p>
            <a:pPr marL="285750" marR="0" indent="-285750" algn="l" defTabSz="732598" rtl="0" fontAlgn="auto" latinLnBrk="0" hangingPunct="0">
              <a:lnSpc>
                <a:spcPct val="100000"/>
              </a:lnSpc>
              <a:spcBef>
                <a:spcPts val="0"/>
              </a:spcBef>
              <a:spcAft>
                <a:spcPts val="1200"/>
              </a:spcAft>
              <a:buClrTx/>
              <a:buSzTx/>
              <a:buFont typeface="Arial" panose="020B0604020202020204" pitchFamily="34" charset="0"/>
              <a:buChar char="•"/>
              <a:tabLst/>
            </a:pPr>
            <a:r>
              <a:rPr lang="en-US" sz="2400" dirty="0">
                <a:solidFill>
                  <a:srgbClr val="000000"/>
                </a:solidFill>
                <a:latin typeface="Montserrat SemiBold" panose="00000700000000000000" pitchFamily="2" charset="0"/>
                <a:sym typeface="Calibri"/>
              </a:rPr>
              <a:t>Supports students, families, WMU staff and faculty</a:t>
            </a:r>
          </a:p>
          <a:p>
            <a:pPr marL="285750" marR="0" indent="-285750" algn="l" defTabSz="732598" rtl="0" fontAlgn="auto" latinLnBrk="0" hangingPunct="0">
              <a:lnSpc>
                <a:spcPct val="100000"/>
              </a:lnSpc>
              <a:spcBef>
                <a:spcPts val="0"/>
              </a:spcBef>
              <a:spcAft>
                <a:spcPts val="0"/>
              </a:spcAft>
              <a:buClrTx/>
              <a:buSzTx/>
              <a:buFont typeface="Arial" panose="020B0604020202020204" pitchFamily="34" charset="0"/>
              <a:buChar char="•"/>
              <a:tabLst/>
            </a:pPr>
            <a:endParaRPr kumimoji="0" lang="en-US" sz="2000" b="0" i="0" u="none" strike="noStrike" cap="none" spc="0" normalizeH="0" baseline="0" dirty="0">
              <a:ln>
                <a:noFill/>
              </a:ln>
              <a:solidFill>
                <a:srgbClr val="000000"/>
              </a:solidFill>
              <a:effectLst/>
              <a:uFillTx/>
              <a:latin typeface="Montserrat SemiBold" panose="00000700000000000000" pitchFamily="2" charset="0"/>
              <a:sym typeface="Calibri"/>
            </a:endParaRPr>
          </a:p>
        </p:txBody>
      </p:sp>
    </p:spTree>
    <p:extLst>
      <p:ext uri="{BB962C8B-B14F-4D97-AF65-F5344CB8AC3E}">
        <p14:creationId xmlns:p14="http://schemas.microsoft.com/office/powerpoint/2010/main" val="3447034379"/>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bject 3">
            <a:extLst>
              <a:ext uri="{FF2B5EF4-FFF2-40B4-BE49-F238E27FC236}">
                <a16:creationId xmlns:a16="http://schemas.microsoft.com/office/drawing/2014/main" id="{521114AE-4D94-4954-A63F-D97E018E7749}"/>
              </a:ext>
            </a:extLst>
          </p:cNvPr>
          <p:cNvSpPr txBox="1">
            <a:spLocks noGrp="1"/>
          </p:cNvSpPr>
          <p:nvPr>
            <p:ph type="title" idx="4294967295"/>
          </p:nvPr>
        </p:nvSpPr>
        <p:spPr>
          <a:xfrm>
            <a:off x="455999" y="492164"/>
            <a:ext cx="11276899" cy="738664"/>
          </a:xfrm>
          <a:prstGeom prst="rect">
            <a:avLst/>
          </a:prstGeom>
          <a:noFill/>
          <a:ln w="12700">
            <a:noFill/>
            <a:prstDash/>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defPPr marL="0" marR="0" indent="0" algn="l" defTabSz="121917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defRPr>
            </a:defPPr>
            <a:lvl1pPr marL="0" marR="0" indent="0" algn="l" defTabSz="976773" rtl="0" fontAlgn="auto" latinLnBrk="0" hangingPunct="0">
              <a:lnSpc>
                <a:spcPct val="100000"/>
              </a:lnSpc>
              <a:spcBef>
                <a:spcPts val="0"/>
              </a:spcBef>
              <a:spcAft>
                <a:spcPts val="0"/>
              </a:spcAft>
              <a:buClrTx/>
              <a:buSzTx/>
              <a:buFontTx/>
              <a:buNone/>
              <a:tabLst/>
              <a:defRPr kumimoji="0" sz="1867" b="0" i="0" u="none" strike="noStrike" cap="none" spc="0" normalizeH="0" baseline="0">
                <a:ln>
                  <a:noFill/>
                </a:ln>
                <a:solidFill>
                  <a:srgbClr val="000000"/>
                </a:solidFill>
                <a:effectLst/>
                <a:uFillTx/>
                <a:latin typeface="+mn-lt"/>
                <a:ea typeface="+mn-ea"/>
                <a:cs typeface="+mn-cs"/>
                <a:sym typeface="Calibri"/>
              </a:defRPr>
            </a:lvl1pPr>
            <a:lvl2pPr marL="0" marR="0" indent="488388" algn="l" defTabSz="976773" rtl="0" fontAlgn="auto" latinLnBrk="0" hangingPunct="0">
              <a:lnSpc>
                <a:spcPct val="100000"/>
              </a:lnSpc>
              <a:spcBef>
                <a:spcPts val="0"/>
              </a:spcBef>
              <a:spcAft>
                <a:spcPts val="0"/>
              </a:spcAft>
              <a:buClrTx/>
              <a:buSzTx/>
              <a:buFontTx/>
              <a:buNone/>
              <a:tabLst/>
              <a:defRPr kumimoji="0" sz="1867" b="0" i="0" u="none" strike="noStrike" cap="none" spc="0" normalizeH="0" baseline="0">
                <a:ln>
                  <a:noFill/>
                </a:ln>
                <a:solidFill>
                  <a:srgbClr val="000000"/>
                </a:solidFill>
                <a:effectLst/>
                <a:uFillTx/>
                <a:latin typeface="+mn-lt"/>
                <a:ea typeface="+mn-ea"/>
                <a:cs typeface="+mn-cs"/>
                <a:sym typeface="Calibri"/>
              </a:defRPr>
            </a:lvl2pPr>
            <a:lvl3pPr marL="0" marR="0" indent="976773" algn="l" defTabSz="976773" rtl="0" fontAlgn="auto" latinLnBrk="0" hangingPunct="0">
              <a:lnSpc>
                <a:spcPct val="100000"/>
              </a:lnSpc>
              <a:spcBef>
                <a:spcPts val="0"/>
              </a:spcBef>
              <a:spcAft>
                <a:spcPts val="0"/>
              </a:spcAft>
              <a:buClrTx/>
              <a:buSzTx/>
              <a:buFontTx/>
              <a:buNone/>
              <a:tabLst/>
              <a:defRPr kumimoji="0" sz="1867" b="0" i="0" u="none" strike="noStrike" cap="none" spc="0" normalizeH="0" baseline="0">
                <a:ln>
                  <a:noFill/>
                </a:ln>
                <a:solidFill>
                  <a:srgbClr val="000000"/>
                </a:solidFill>
                <a:effectLst/>
                <a:uFillTx/>
                <a:latin typeface="+mn-lt"/>
                <a:ea typeface="+mn-ea"/>
                <a:cs typeface="+mn-cs"/>
                <a:sym typeface="Calibri"/>
              </a:defRPr>
            </a:lvl3pPr>
            <a:lvl4pPr marL="0" marR="0" indent="1465162" algn="l" defTabSz="976773" rtl="0" fontAlgn="auto" latinLnBrk="0" hangingPunct="0">
              <a:lnSpc>
                <a:spcPct val="100000"/>
              </a:lnSpc>
              <a:spcBef>
                <a:spcPts val="0"/>
              </a:spcBef>
              <a:spcAft>
                <a:spcPts val="0"/>
              </a:spcAft>
              <a:buClrTx/>
              <a:buSzTx/>
              <a:buFontTx/>
              <a:buNone/>
              <a:tabLst/>
              <a:defRPr kumimoji="0" sz="1867" b="0" i="0" u="none" strike="noStrike" cap="none" spc="0" normalizeH="0" baseline="0">
                <a:ln>
                  <a:noFill/>
                </a:ln>
                <a:solidFill>
                  <a:srgbClr val="000000"/>
                </a:solidFill>
                <a:effectLst/>
                <a:uFillTx/>
                <a:latin typeface="+mn-lt"/>
                <a:ea typeface="+mn-ea"/>
                <a:cs typeface="+mn-cs"/>
                <a:sym typeface="Calibri"/>
              </a:defRPr>
            </a:lvl4pPr>
            <a:lvl5pPr marL="0" marR="0" indent="1953550" algn="l" defTabSz="976773" rtl="0" fontAlgn="auto" latinLnBrk="0" hangingPunct="0">
              <a:lnSpc>
                <a:spcPct val="100000"/>
              </a:lnSpc>
              <a:spcBef>
                <a:spcPts val="0"/>
              </a:spcBef>
              <a:spcAft>
                <a:spcPts val="0"/>
              </a:spcAft>
              <a:buClrTx/>
              <a:buSzTx/>
              <a:buFontTx/>
              <a:buNone/>
              <a:tabLst/>
              <a:defRPr kumimoji="0" sz="1867" b="0" i="0" u="none" strike="noStrike" cap="none" spc="0" normalizeH="0" baseline="0">
                <a:ln>
                  <a:noFill/>
                </a:ln>
                <a:solidFill>
                  <a:srgbClr val="000000"/>
                </a:solidFill>
                <a:effectLst/>
                <a:uFillTx/>
                <a:latin typeface="+mn-lt"/>
                <a:ea typeface="+mn-ea"/>
                <a:cs typeface="+mn-cs"/>
                <a:sym typeface="Calibri"/>
              </a:defRPr>
            </a:lvl5pPr>
            <a:lvl6pPr marL="0" marR="0" indent="2441934" algn="l" defTabSz="976773" rtl="0" fontAlgn="auto" latinLnBrk="0" hangingPunct="0">
              <a:lnSpc>
                <a:spcPct val="100000"/>
              </a:lnSpc>
              <a:spcBef>
                <a:spcPts val="0"/>
              </a:spcBef>
              <a:spcAft>
                <a:spcPts val="0"/>
              </a:spcAft>
              <a:buClrTx/>
              <a:buSzTx/>
              <a:buFontTx/>
              <a:buNone/>
              <a:tabLst/>
              <a:defRPr kumimoji="0" sz="1867" b="0" i="0" u="none" strike="noStrike" cap="none" spc="0" normalizeH="0" baseline="0">
                <a:ln>
                  <a:noFill/>
                </a:ln>
                <a:solidFill>
                  <a:srgbClr val="000000"/>
                </a:solidFill>
                <a:effectLst/>
                <a:uFillTx/>
                <a:latin typeface="+mn-lt"/>
                <a:ea typeface="+mn-ea"/>
                <a:cs typeface="+mn-cs"/>
                <a:sym typeface="Calibri"/>
              </a:defRPr>
            </a:lvl6pPr>
            <a:lvl7pPr marL="0" marR="0" indent="2930323" algn="l" defTabSz="976773" rtl="0" fontAlgn="auto" latinLnBrk="0" hangingPunct="0">
              <a:lnSpc>
                <a:spcPct val="100000"/>
              </a:lnSpc>
              <a:spcBef>
                <a:spcPts val="0"/>
              </a:spcBef>
              <a:spcAft>
                <a:spcPts val="0"/>
              </a:spcAft>
              <a:buClrTx/>
              <a:buSzTx/>
              <a:buFontTx/>
              <a:buNone/>
              <a:tabLst/>
              <a:defRPr kumimoji="0" sz="1867" b="0" i="0" u="none" strike="noStrike" cap="none" spc="0" normalizeH="0" baseline="0">
                <a:ln>
                  <a:noFill/>
                </a:ln>
                <a:solidFill>
                  <a:srgbClr val="000000"/>
                </a:solidFill>
                <a:effectLst/>
                <a:uFillTx/>
                <a:latin typeface="+mn-lt"/>
                <a:ea typeface="+mn-ea"/>
                <a:cs typeface="+mn-cs"/>
                <a:sym typeface="Calibri"/>
              </a:defRPr>
            </a:lvl7pPr>
            <a:lvl8pPr marL="0" marR="0" indent="3418709" algn="l" defTabSz="976773" rtl="0" fontAlgn="auto" latinLnBrk="0" hangingPunct="0">
              <a:lnSpc>
                <a:spcPct val="100000"/>
              </a:lnSpc>
              <a:spcBef>
                <a:spcPts val="0"/>
              </a:spcBef>
              <a:spcAft>
                <a:spcPts val="0"/>
              </a:spcAft>
              <a:buClrTx/>
              <a:buSzTx/>
              <a:buFontTx/>
              <a:buNone/>
              <a:tabLst/>
              <a:defRPr kumimoji="0" sz="1867" b="0" i="0" u="none" strike="noStrike" cap="none" spc="0" normalizeH="0" baseline="0">
                <a:ln>
                  <a:noFill/>
                </a:ln>
                <a:solidFill>
                  <a:srgbClr val="000000"/>
                </a:solidFill>
                <a:effectLst/>
                <a:uFillTx/>
                <a:latin typeface="+mn-lt"/>
                <a:ea typeface="+mn-ea"/>
                <a:cs typeface="+mn-cs"/>
                <a:sym typeface="Calibri"/>
              </a:defRPr>
            </a:lvl8pPr>
            <a:lvl9pPr marL="0" marR="0" indent="3907096" algn="l" defTabSz="976773" rtl="0" fontAlgn="auto" latinLnBrk="0" hangingPunct="0">
              <a:lnSpc>
                <a:spcPct val="100000"/>
              </a:lnSpc>
              <a:spcBef>
                <a:spcPts val="0"/>
              </a:spcBef>
              <a:spcAft>
                <a:spcPts val="0"/>
              </a:spcAft>
              <a:buClrTx/>
              <a:buSzTx/>
              <a:buFontTx/>
              <a:buNone/>
              <a:tabLst/>
              <a:defRPr kumimoji="0" sz="1867" b="0" i="0" u="none" strike="noStrike" cap="none" spc="0" normalizeH="0" baseline="0">
                <a:ln>
                  <a:noFill/>
                </a:ln>
                <a:solidFill>
                  <a:srgbClr val="000000"/>
                </a:solidFill>
                <a:effectLst/>
                <a:uFillTx/>
                <a:latin typeface="+mn-lt"/>
                <a:ea typeface="+mn-ea"/>
                <a:cs typeface="+mn-cs"/>
                <a:sym typeface="Calibri"/>
              </a:defRPr>
            </a:lvl9pPr>
          </a:lstStyle>
          <a:p>
            <a:pPr marL="0" marR="0" lvl="0" indent="19473" algn="ctr" defTabSz="976773" rtl="0" eaLnBrk="1" fontAlgn="auto" latinLnBrk="0" hangingPunct="0">
              <a:lnSpc>
                <a:spcPct val="100000"/>
              </a:lnSpc>
              <a:spcBef>
                <a:spcPts val="133"/>
              </a:spcBef>
              <a:spcAft>
                <a:spcPts val="0"/>
              </a:spcAft>
              <a:buClrTx/>
              <a:buSzTx/>
              <a:buFontTx/>
              <a:buNone/>
              <a:tabLst/>
              <a:defRPr sz="3600" spc="-46">
                <a:solidFill>
                  <a:srgbClr val="3B1C0E"/>
                </a:solidFill>
                <a:latin typeface="Montserrat Bold"/>
                <a:ea typeface="Montserrat Bold"/>
                <a:cs typeface="Montserrat Bold"/>
                <a:sym typeface="Montserrat Bold"/>
              </a:defRPr>
            </a:pPr>
            <a:r>
              <a:rPr kumimoji="0" lang="en-US" sz="4800" b="0" i="0" u="none" strike="noStrike" kern="0" cap="none" spc="-61" normalizeH="0" baseline="0" noProof="0" dirty="0">
                <a:ln>
                  <a:noFill/>
                </a:ln>
                <a:solidFill>
                  <a:srgbClr val="3B1C0E"/>
                </a:solidFill>
                <a:effectLst/>
                <a:uLnTx/>
                <a:uFillTx/>
                <a:latin typeface="Montserrat SemiBold"/>
                <a:ea typeface="Montserrat Bold"/>
                <a:cs typeface="Montserrat Bold"/>
                <a:sym typeface="Montserrat Bold"/>
              </a:rPr>
              <a:t>ASC Services</a:t>
            </a:r>
          </a:p>
        </p:txBody>
      </p:sp>
      <p:sp>
        <p:nvSpPr>
          <p:cNvPr id="21" name="object 6">
            <a:extLst>
              <a:ext uri="{FF2B5EF4-FFF2-40B4-BE49-F238E27FC236}">
                <a16:creationId xmlns:a16="http://schemas.microsoft.com/office/drawing/2014/main" id="{B133F9E8-8812-4C48-A6B5-C8A2AD3980BD}"/>
              </a:ext>
              <a:ext uri="{C183D7F6-B498-43B3-948B-1728B52AA6E4}">
                <adec:decorative xmlns:adec="http://schemas.microsoft.com/office/drawing/2017/decorative" val="1"/>
              </a:ext>
            </a:extLst>
          </p:cNvPr>
          <p:cNvSpPr/>
          <p:nvPr/>
        </p:nvSpPr>
        <p:spPr>
          <a:xfrm rot="5400000">
            <a:off x="4365808" y="-4365808"/>
            <a:ext cx="158384" cy="8890000"/>
          </a:xfrm>
          <a:prstGeom prst="rect">
            <a:avLst/>
          </a:prstGeom>
          <a:solidFill>
            <a:srgbClr val="FED938"/>
          </a:solidFill>
          <a:ln w="12700">
            <a:miter lim="400000"/>
          </a:ln>
        </p:spPr>
        <p:txBody>
          <a:bodyPr lIns="60959" rIns="60959"/>
          <a:lstStyle>
            <a:defPPr marL="0" marR="0" indent="0" algn="l" defTabSz="121917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defRPr>
            </a:defPPr>
            <a:lvl1pPr marL="0" marR="0" indent="0" algn="l" defTabSz="976773" rtl="0" fontAlgn="auto" latinLnBrk="0" hangingPunct="0">
              <a:lnSpc>
                <a:spcPct val="100000"/>
              </a:lnSpc>
              <a:spcBef>
                <a:spcPts val="0"/>
              </a:spcBef>
              <a:spcAft>
                <a:spcPts val="0"/>
              </a:spcAft>
              <a:buClrTx/>
              <a:buSzTx/>
              <a:buFontTx/>
              <a:buNone/>
              <a:tabLst/>
              <a:defRPr kumimoji="0" sz="1867" b="0" i="0" u="none" strike="noStrike" cap="none" spc="0" normalizeH="0" baseline="0">
                <a:ln>
                  <a:noFill/>
                </a:ln>
                <a:solidFill>
                  <a:srgbClr val="000000"/>
                </a:solidFill>
                <a:effectLst/>
                <a:uFillTx/>
                <a:latin typeface="+mn-lt"/>
                <a:ea typeface="+mn-ea"/>
                <a:cs typeface="+mn-cs"/>
                <a:sym typeface="Calibri"/>
              </a:defRPr>
            </a:lvl1pPr>
            <a:lvl2pPr marL="0" marR="0" indent="488388" algn="l" defTabSz="976773" rtl="0" fontAlgn="auto" latinLnBrk="0" hangingPunct="0">
              <a:lnSpc>
                <a:spcPct val="100000"/>
              </a:lnSpc>
              <a:spcBef>
                <a:spcPts val="0"/>
              </a:spcBef>
              <a:spcAft>
                <a:spcPts val="0"/>
              </a:spcAft>
              <a:buClrTx/>
              <a:buSzTx/>
              <a:buFontTx/>
              <a:buNone/>
              <a:tabLst/>
              <a:defRPr kumimoji="0" sz="1867" b="0" i="0" u="none" strike="noStrike" cap="none" spc="0" normalizeH="0" baseline="0">
                <a:ln>
                  <a:noFill/>
                </a:ln>
                <a:solidFill>
                  <a:srgbClr val="000000"/>
                </a:solidFill>
                <a:effectLst/>
                <a:uFillTx/>
                <a:latin typeface="+mn-lt"/>
                <a:ea typeface="+mn-ea"/>
                <a:cs typeface="+mn-cs"/>
                <a:sym typeface="Calibri"/>
              </a:defRPr>
            </a:lvl2pPr>
            <a:lvl3pPr marL="0" marR="0" indent="976773" algn="l" defTabSz="976773" rtl="0" fontAlgn="auto" latinLnBrk="0" hangingPunct="0">
              <a:lnSpc>
                <a:spcPct val="100000"/>
              </a:lnSpc>
              <a:spcBef>
                <a:spcPts val="0"/>
              </a:spcBef>
              <a:spcAft>
                <a:spcPts val="0"/>
              </a:spcAft>
              <a:buClrTx/>
              <a:buSzTx/>
              <a:buFontTx/>
              <a:buNone/>
              <a:tabLst/>
              <a:defRPr kumimoji="0" sz="1867" b="0" i="0" u="none" strike="noStrike" cap="none" spc="0" normalizeH="0" baseline="0">
                <a:ln>
                  <a:noFill/>
                </a:ln>
                <a:solidFill>
                  <a:srgbClr val="000000"/>
                </a:solidFill>
                <a:effectLst/>
                <a:uFillTx/>
                <a:latin typeface="+mn-lt"/>
                <a:ea typeface="+mn-ea"/>
                <a:cs typeface="+mn-cs"/>
                <a:sym typeface="Calibri"/>
              </a:defRPr>
            </a:lvl3pPr>
            <a:lvl4pPr marL="0" marR="0" indent="1465162" algn="l" defTabSz="976773" rtl="0" fontAlgn="auto" latinLnBrk="0" hangingPunct="0">
              <a:lnSpc>
                <a:spcPct val="100000"/>
              </a:lnSpc>
              <a:spcBef>
                <a:spcPts val="0"/>
              </a:spcBef>
              <a:spcAft>
                <a:spcPts val="0"/>
              </a:spcAft>
              <a:buClrTx/>
              <a:buSzTx/>
              <a:buFontTx/>
              <a:buNone/>
              <a:tabLst/>
              <a:defRPr kumimoji="0" sz="1867" b="0" i="0" u="none" strike="noStrike" cap="none" spc="0" normalizeH="0" baseline="0">
                <a:ln>
                  <a:noFill/>
                </a:ln>
                <a:solidFill>
                  <a:srgbClr val="000000"/>
                </a:solidFill>
                <a:effectLst/>
                <a:uFillTx/>
                <a:latin typeface="+mn-lt"/>
                <a:ea typeface="+mn-ea"/>
                <a:cs typeface="+mn-cs"/>
                <a:sym typeface="Calibri"/>
              </a:defRPr>
            </a:lvl4pPr>
            <a:lvl5pPr marL="0" marR="0" indent="1953550" algn="l" defTabSz="976773" rtl="0" fontAlgn="auto" latinLnBrk="0" hangingPunct="0">
              <a:lnSpc>
                <a:spcPct val="100000"/>
              </a:lnSpc>
              <a:spcBef>
                <a:spcPts val="0"/>
              </a:spcBef>
              <a:spcAft>
                <a:spcPts val="0"/>
              </a:spcAft>
              <a:buClrTx/>
              <a:buSzTx/>
              <a:buFontTx/>
              <a:buNone/>
              <a:tabLst/>
              <a:defRPr kumimoji="0" sz="1867" b="0" i="0" u="none" strike="noStrike" cap="none" spc="0" normalizeH="0" baseline="0">
                <a:ln>
                  <a:noFill/>
                </a:ln>
                <a:solidFill>
                  <a:srgbClr val="000000"/>
                </a:solidFill>
                <a:effectLst/>
                <a:uFillTx/>
                <a:latin typeface="+mn-lt"/>
                <a:ea typeface="+mn-ea"/>
                <a:cs typeface="+mn-cs"/>
                <a:sym typeface="Calibri"/>
              </a:defRPr>
            </a:lvl5pPr>
            <a:lvl6pPr marL="0" marR="0" indent="2441934" algn="l" defTabSz="976773" rtl="0" fontAlgn="auto" latinLnBrk="0" hangingPunct="0">
              <a:lnSpc>
                <a:spcPct val="100000"/>
              </a:lnSpc>
              <a:spcBef>
                <a:spcPts val="0"/>
              </a:spcBef>
              <a:spcAft>
                <a:spcPts val="0"/>
              </a:spcAft>
              <a:buClrTx/>
              <a:buSzTx/>
              <a:buFontTx/>
              <a:buNone/>
              <a:tabLst/>
              <a:defRPr kumimoji="0" sz="1867" b="0" i="0" u="none" strike="noStrike" cap="none" spc="0" normalizeH="0" baseline="0">
                <a:ln>
                  <a:noFill/>
                </a:ln>
                <a:solidFill>
                  <a:srgbClr val="000000"/>
                </a:solidFill>
                <a:effectLst/>
                <a:uFillTx/>
                <a:latin typeface="+mn-lt"/>
                <a:ea typeface="+mn-ea"/>
                <a:cs typeface="+mn-cs"/>
                <a:sym typeface="Calibri"/>
              </a:defRPr>
            </a:lvl6pPr>
            <a:lvl7pPr marL="0" marR="0" indent="2930323" algn="l" defTabSz="976773" rtl="0" fontAlgn="auto" latinLnBrk="0" hangingPunct="0">
              <a:lnSpc>
                <a:spcPct val="100000"/>
              </a:lnSpc>
              <a:spcBef>
                <a:spcPts val="0"/>
              </a:spcBef>
              <a:spcAft>
                <a:spcPts val="0"/>
              </a:spcAft>
              <a:buClrTx/>
              <a:buSzTx/>
              <a:buFontTx/>
              <a:buNone/>
              <a:tabLst/>
              <a:defRPr kumimoji="0" sz="1867" b="0" i="0" u="none" strike="noStrike" cap="none" spc="0" normalizeH="0" baseline="0">
                <a:ln>
                  <a:noFill/>
                </a:ln>
                <a:solidFill>
                  <a:srgbClr val="000000"/>
                </a:solidFill>
                <a:effectLst/>
                <a:uFillTx/>
                <a:latin typeface="+mn-lt"/>
                <a:ea typeface="+mn-ea"/>
                <a:cs typeface="+mn-cs"/>
                <a:sym typeface="Calibri"/>
              </a:defRPr>
            </a:lvl7pPr>
            <a:lvl8pPr marL="0" marR="0" indent="3418709" algn="l" defTabSz="976773" rtl="0" fontAlgn="auto" latinLnBrk="0" hangingPunct="0">
              <a:lnSpc>
                <a:spcPct val="100000"/>
              </a:lnSpc>
              <a:spcBef>
                <a:spcPts val="0"/>
              </a:spcBef>
              <a:spcAft>
                <a:spcPts val="0"/>
              </a:spcAft>
              <a:buClrTx/>
              <a:buSzTx/>
              <a:buFontTx/>
              <a:buNone/>
              <a:tabLst/>
              <a:defRPr kumimoji="0" sz="1867" b="0" i="0" u="none" strike="noStrike" cap="none" spc="0" normalizeH="0" baseline="0">
                <a:ln>
                  <a:noFill/>
                </a:ln>
                <a:solidFill>
                  <a:srgbClr val="000000"/>
                </a:solidFill>
                <a:effectLst/>
                <a:uFillTx/>
                <a:latin typeface="+mn-lt"/>
                <a:ea typeface="+mn-ea"/>
                <a:cs typeface="+mn-cs"/>
                <a:sym typeface="Calibri"/>
              </a:defRPr>
            </a:lvl8pPr>
            <a:lvl9pPr marL="0" marR="0" indent="3907096" algn="l" defTabSz="976773" rtl="0" fontAlgn="auto" latinLnBrk="0" hangingPunct="0">
              <a:lnSpc>
                <a:spcPct val="100000"/>
              </a:lnSpc>
              <a:spcBef>
                <a:spcPts val="0"/>
              </a:spcBef>
              <a:spcAft>
                <a:spcPts val="0"/>
              </a:spcAft>
              <a:buClrTx/>
              <a:buSzTx/>
              <a:buFontTx/>
              <a:buNone/>
              <a:tabLst/>
              <a:defRPr kumimoji="0" sz="1867" b="0" i="0" u="none" strike="noStrike" cap="none" spc="0" normalizeH="0" baseline="0">
                <a:ln>
                  <a:noFill/>
                </a:ln>
                <a:solidFill>
                  <a:srgbClr val="000000"/>
                </a:solidFill>
                <a:effectLst/>
                <a:uFillTx/>
                <a:latin typeface="+mn-lt"/>
                <a:ea typeface="+mn-ea"/>
                <a:cs typeface="+mn-cs"/>
                <a:sym typeface="Calibri"/>
              </a:defRPr>
            </a:lvl9pPr>
          </a:lstStyle>
          <a:p>
            <a:pPr>
              <a:defRPr sz="1600"/>
            </a:pPr>
            <a:endParaRPr sz="5333"/>
          </a:p>
        </p:txBody>
      </p:sp>
      <p:sp>
        <p:nvSpPr>
          <p:cNvPr id="9" name="object 6">
            <a:extLst>
              <a:ext uri="{FF2B5EF4-FFF2-40B4-BE49-F238E27FC236}">
                <a16:creationId xmlns:a16="http://schemas.microsoft.com/office/drawing/2014/main" id="{EF67C8D4-4AE5-4379-90FD-A7DA243FAFDB}"/>
              </a:ext>
              <a:ext uri="{C183D7F6-B498-43B3-948B-1728B52AA6E4}">
                <adec:decorative xmlns:adec="http://schemas.microsoft.com/office/drawing/2017/decorative" val="1"/>
              </a:ext>
            </a:extLst>
          </p:cNvPr>
          <p:cNvSpPr/>
          <p:nvPr/>
        </p:nvSpPr>
        <p:spPr>
          <a:xfrm rot="5400000">
            <a:off x="10824576" y="-1209040"/>
            <a:ext cx="154208" cy="2580640"/>
          </a:xfrm>
          <a:prstGeom prst="rect">
            <a:avLst/>
          </a:prstGeom>
          <a:solidFill>
            <a:srgbClr val="00927C"/>
          </a:solidFill>
          <a:ln w="12700">
            <a:miter lim="400000"/>
          </a:ln>
        </p:spPr>
        <p:txBody>
          <a:bodyPr lIns="60959" rIns="60959"/>
          <a:lstStyle>
            <a:defPPr marL="0" marR="0" indent="0" algn="l" defTabSz="121917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defRPr>
            </a:defPPr>
            <a:lvl1pPr marL="0" marR="0" indent="0" algn="l" defTabSz="976773" rtl="0" fontAlgn="auto" latinLnBrk="0" hangingPunct="0">
              <a:lnSpc>
                <a:spcPct val="100000"/>
              </a:lnSpc>
              <a:spcBef>
                <a:spcPts val="0"/>
              </a:spcBef>
              <a:spcAft>
                <a:spcPts val="0"/>
              </a:spcAft>
              <a:buClrTx/>
              <a:buSzTx/>
              <a:buFontTx/>
              <a:buNone/>
              <a:tabLst/>
              <a:defRPr kumimoji="0" sz="1867" b="0" i="0" u="none" strike="noStrike" cap="none" spc="0" normalizeH="0" baseline="0">
                <a:ln>
                  <a:noFill/>
                </a:ln>
                <a:solidFill>
                  <a:srgbClr val="000000"/>
                </a:solidFill>
                <a:effectLst/>
                <a:uFillTx/>
                <a:latin typeface="+mn-lt"/>
                <a:ea typeface="+mn-ea"/>
                <a:cs typeface="+mn-cs"/>
                <a:sym typeface="Calibri"/>
              </a:defRPr>
            </a:lvl1pPr>
            <a:lvl2pPr marL="0" marR="0" indent="488388" algn="l" defTabSz="976773" rtl="0" fontAlgn="auto" latinLnBrk="0" hangingPunct="0">
              <a:lnSpc>
                <a:spcPct val="100000"/>
              </a:lnSpc>
              <a:spcBef>
                <a:spcPts val="0"/>
              </a:spcBef>
              <a:spcAft>
                <a:spcPts val="0"/>
              </a:spcAft>
              <a:buClrTx/>
              <a:buSzTx/>
              <a:buFontTx/>
              <a:buNone/>
              <a:tabLst/>
              <a:defRPr kumimoji="0" sz="1867" b="0" i="0" u="none" strike="noStrike" cap="none" spc="0" normalizeH="0" baseline="0">
                <a:ln>
                  <a:noFill/>
                </a:ln>
                <a:solidFill>
                  <a:srgbClr val="000000"/>
                </a:solidFill>
                <a:effectLst/>
                <a:uFillTx/>
                <a:latin typeface="+mn-lt"/>
                <a:ea typeface="+mn-ea"/>
                <a:cs typeface="+mn-cs"/>
                <a:sym typeface="Calibri"/>
              </a:defRPr>
            </a:lvl2pPr>
            <a:lvl3pPr marL="0" marR="0" indent="976773" algn="l" defTabSz="976773" rtl="0" fontAlgn="auto" latinLnBrk="0" hangingPunct="0">
              <a:lnSpc>
                <a:spcPct val="100000"/>
              </a:lnSpc>
              <a:spcBef>
                <a:spcPts val="0"/>
              </a:spcBef>
              <a:spcAft>
                <a:spcPts val="0"/>
              </a:spcAft>
              <a:buClrTx/>
              <a:buSzTx/>
              <a:buFontTx/>
              <a:buNone/>
              <a:tabLst/>
              <a:defRPr kumimoji="0" sz="1867" b="0" i="0" u="none" strike="noStrike" cap="none" spc="0" normalizeH="0" baseline="0">
                <a:ln>
                  <a:noFill/>
                </a:ln>
                <a:solidFill>
                  <a:srgbClr val="000000"/>
                </a:solidFill>
                <a:effectLst/>
                <a:uFillTx/>
                <a:latin typeface="+mn-lt"/>
                <a:ea typeface="+mn-ea"/>
                <a:cs typeface="+mn-cs"/>
                <a:sym typeface="Calibri"/>
              </a:defRPr>
            </a:lvl3pPr>
            <a:lvl4pPr marL="0" marR="0" indent="1465162" algn="l" defTabSz="976773" rtl="0" fontAlgn="auto" latinLnBrk="0" hangingPunct="0">
              <a:lnSpc>
                <a:spcPct val="100000"/>
              </a:lnSpc>
              <a:spcBef>
                <a:spcPts val="0"/>
              </a:spcBef>
              <a:spcAft>
                <a:spcPts val="0"/>
              </a:spcAft>
              <a:buClrTx/>
              <a:buSzTx/>
              <a:buFontTx/>
              <a:buNone/>
              <a:tabLst/>
              <a:defRPr kumimoji="0" sz="1867" b="0" i="0" u="none" strike="noStrike" cap="none" spc="0" normalizeH="0" baseline="0">
                <a:ln>
                  <a:noFill/>
                </a:ln>
                <a:solidFill>
                  <a:srgbClr val="000000"/>
                </a:solidFill>
                <a:effectLst/>
                <a:uFillTx/>
                <a:latin typeface="+mn-lt"/>
                <a:ea typeface="+mn-ea"/>
                <a:cs typeface="+mn-cs"/>
                <a:sym typeface="Calibri"/>
              </a:defRPr>
            </a:lvl4pPr>
            <a:lvl5pPr marL="0" marR="0" indent="1953550" algn="l" defTabSz="976773" rtl="0" fontAlgn="auto" latinLnBrk="0" hangingPunct="0">
              <a:lnSpc>
                <a:spcPct val="100000"/>
              </a:lnSpc>
              <a:spcBef>
                <a:spcPts val="0"/>
              </a:spcBef>
              <a:spcAft>
                <a:spcPts val="0"/>
              </a:spcAft>
              <a:buClrTx/>
              <a:buSzTx/>
              <a:buFontTx/>
              <a:buNone/>
              <a:tabLst/>
              <a:defRPr kumimoji="0" sz="1867" b="0" i="0" u="none" strike="noStrike" cap="none" spc="0" normalizeH="0" baseline="0">
                <a:ln>
                  <a:noFill/>
                </a:ln>
                <a:solidFill>
                  <a:srgbClr val="000000"/>
                </a:solidFill>
                <a:effectLst/>
                <a:uFillTx/>
                <a:latin typeface="+mn-lt"/>
                <a:ea typeface="+mn-ea"/>
                <a:cs typeface="+mn-cs"/>
                <a:sym typeface="Calibri"/>
              </a:defRPr>
            </a:lvl5pPr>
            <a:lvl6pPr marL="0" marR="0" indent="2441934" algn="l" defTabSz="976773" rtl="0" fontAlgn="auto" latinLnBrk="0" hangingPunct="0">
              <a:lnSpc>
                <a:spcPct val="100000"/>
              </a:lnSpc>
              <a:spcBef>
                <a:spcPts val="0"/>
              </a:spcBef>
              <a:spcAft>
                <a:spcPts val="0"/>
              </a:spcAft>
              <a:buClrTx/>
              <a:buSzTx/>
              <a:buFontTx/>
              <a:buNone/>
              <a:tabLst/>
              <a:defRPr kumimoji="0" sz="1867" b="0" i="0" u="none" strike="noStrike" cap="none" spc="0" normalizeH="0" baseline="0">
                <a:ln>
                  <a:noFill/>
                </a:ln>
                <a:solidFill>
                  <a:srgbClr val="000000"/>
                </a:solidFill>
                <a:effectLst/>
                <a:uFillTx/>
                <a:latin typeface="+mn-lt"/>
                <a:ea typeface="+mn-ea"/>
                <a:cs typeface="+mn-cs"/>
                <a:sym typeface="Calibri"/>
              </a:defRPr>
            </a:lvl6pPr>
            <a:lvl7pPr marL="0" marR="0" indent="2930323" algn="l" defTabSz="976773" rtl="0" fontAlgn="auto" latinLnBrk="0" hangingPunct="0">
              <a:lnSpc>
                <a:spcPct val="100000"/>
              </a:lnSpc>
              <a:spcBef>
                <a:spcPts val="0"/>
              </a:spcBef>
              <a:spcAft>
                <a:spcPts val="0"/>
              </a:spcAft>
              <a:buClrTx/>
              <a:buSzTx/>
              <a:buFontTx/>
              <a:buNone/>
              <a:tabLst/>
              <a:defRPr kumimoji="0" sz="1867" b="0" i="0" u="none" strike="noStrike" cap="none" spc="0" normalizeH="0" baseline="0">
                <a:ln>
                  <a:noFill/>
                </a:ln>
                <a:solidFill>
                  <a:srgbClr val="000000"/>
                </a:solidFill>
                <a:effectLst/>
                <a:uFillTx/>
                <a:latin typeface="+mn-lt"/>
                <a:ea typeface="+mn-ea"/>
                <a:cs typeface="+mn-cs"/>
                <a:sym typeface="Calibri"/>
              </a:defRPr>
            </a:lvl7pPr>
            <a:lvl8pPr marL="0" marR="0" indent="3418709" algn="l" defTabSz="976773" rtl="0" fontAlgn="auto" latinLnBrk="0" hangingPunct="0">
              <a:lnSpc>
                <a:spcPct val="100000"/>
              </a:lnSpc>
              <a:spcBef>
                <a:spcPts val="0"/>
              </a:spcBef>
              <a:spcAft>
                <a:spcPts val="0"/>
              </a:spcAft>
              <a:buClrTx/>
              <a:buSzTx/>
              <a:buFontTx/>
              <a:buNone/>
              <a:tabLst/>
              <a:defRPr kumimoji="0" sz="1867" b="0" i="0" u="none" strike="noStrike" cap="none" spc="0" normalizeH="0" baseline="0">
                <a:ln>
                  <a:noFill/>
                </a:ln>
                <a:solidFill>
                  <a:srgbClr val="000000"/>
                </a:solidFill>
                <a:effectLst/>
                <a:uFillTx/>
                <a:latin typeface="+mn-lt"/>
                <a:ea typeface="+mn-ea"/>
                <a:cs typeface="+mn-cs"/>
                <a:sym typeface="Calibri"/>
              </a:defRPr>
            </a:lvl8pPr>
            <a:lvl9pPr marL="0" marR="0" indent="3907096" algn="l" defTabSz="976773" rtl="0" fontAlgn="auto" latinLnBrk="0" hangingPunct="0">
              <a:lnSpc>
                <a:spcPct val="100000"/>
              </a:lnSpc>
              <a:spcBef>
                <a:spcPts val="0"/>
              </a:spcBef>
              <a:spcAft>
                <a:spcPts val="0"/>
              </a:spcAft>
              <a:buClrTx/>
              <a:buSzTx/>
              <a:buFontTx/>
              <a:buNone/>
              <a:tabLst/>
              <a:defRPr kumimoji="0" sz="1867" b="0" i="0" u="none" strike="noStrike" cap="none" spc="0" normalizeH="0" baseline="0">
                <a:ln>
                  <a:noFill/>
                </a:ln>
                <a:solidFill>
                  <a:srgbClr val="000000"/>
                </a:solidFill>
                <a:effectLst/>
                <a:uFillTx/>
                <a:latin typeface="+mn-lt"/>
                <a:ea typeface="+mn-ea"/>
                <a:cs typeface="+mn-cs"/>
                <a:sym typeface="Calibri"/>
              </a:defRPr>
            </a:lvl9pPr>
          </a:lstStyle>
          <a:p>
            <a:pPr>
              <a:defRPr sz="1600"/>
            </a:pPr>
            <a:endParaRPr sz="5333"/>
          </a:p>
        </p:txBody>
      </p:sp>
      <p:sp>
        <p:nvSpPr>
          <p:cNvPr id="5" name="TextBox 4">
            <a:extLst>
              <a:ext uri="{FF2B5EF4-FFF2-40B4-BE49-F238E27FC236}">
                <a16:creationId xmlns:a16="http://schemas.microsoft.com/office/drawing/2014/main" id="{C7EDC5C0-5CC7-49E8-AD11-278F509B936F}"/>
              </a:ext>
            </a:extLst>
          </p:cNvPr>
          <p:cNvSpPr txBox="1"/>
          <p:nvPr/>
        </p:nvSpPr>
        <p:spPr>
          <a:xfrm>
            <a:off x="798490" y="1564609"/>
            <a:ext cx="10702343" cy="39703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285750" marR="0" indent="-285750" algn="l" defTabSz="732598" rtl="0" fontAlgn="auto" latinLnBrk="0" hangingPunct="0">
              <a:lnSpc>
                <a:spcPct val="100000"/>
              </a:lnSpc>
              <a:spcBef>
                <a:spcPts val="0"/>
              </a:spcBef>
              <a:spcAft>
                <a:spcPts val="1200"/>
              </a:spcAft>
              <a:buClrTx/>
              <a:buSzTx/>
              <a:buFont typeface="Arial" panose="020B0604020202020204" pitchFamily="34" charset="0"/>
              <a:buChar char="•"/>
              <a:tabLst/>
            </a:pPr>
            <a:r>
              <a:rPr kumimoji="0" lang="en-US" sz="2400" b="0" i="0" u="none" strike="noStrike" cap="none" spc="0" normalizeH="0" baseline="0" dirty="0">
                <a:ln>
                  <a:noFill/>
                </a:ln>
                <a:solidFill>
                  <a:srgbClr val="000000"/>
                </a:solidFill>
                <a:effectLst/>
                <a:uFillTx/>
                <a:latin typeface="Montserrat SemiBold" panose="00000700000000000000" pitchFamily="2" charset="0"/>
                <a:sym typeface="Calibri"/>
              </a:rPr>
              <a:t>Weekly one-on-one meetings with a graduate point person</a:t>
            </a:r>
          </a:p>
          <a:p>
            <a:pPr marL="285750" marR="0" indent="-285750" algn="l" defTabSz="732598" rtl="0" fontAlgn="auto" latinLnBrk="0" hangingPunct="0">
              <a:lnSpc>
                <a:spcPct val="100000"/>
              </a:lnSpc>
              <a:spcBef>
                <a:spcPts val="0"/>
              </a:spcBef>
              <a:spcAft>
                <a:spcPts val="1200"/>
              </a:spcAft>
              <a:buClrTx/>
              <a:buSzTx/>
              <a:buFont typeface="Arial" panose="020B0604020202020204" pitchFamily="34" charset="0"/>
              <a:buChar char="•"/>
              <a:tabLst/>
            </a:pPr>
            <a:r>
              <a:rPr lang="en-US" sz="2400" dirty="0">
                <a:solidFill>
                  <a:srgbClr val="000000"/>
                </a:solidFill>
                <a:latin typeface="Montserrat SemiBold" panose="00000700000000000000" pitchFamily="2" charset="0"/>
                <a:sym typeface="Calibri"/>
              </a:rPr>
              <a:t>Skill Building Workshops </a:t>
            </a:r>
          </a:p>
          <a:p>
            <a:pPr marL="285750" marR="0" indent="-285750" algn="l" defTabSz="732598" rtl="0" fontAlgn="auto" latinLnBrk="0" hangingPunct="0">
              <a:lnSpc>
                <a:spcPct val="100000"/>
              </a:lnSpc>
              <a:spcBef>
                <a:spcPts val="0"/>
              </a:spcBef>
              <a:spcAft>
                <a:spcPts val="1200"/>
              </a:spcAft>
              <a:buClrTx/>
              <a:buSzTx/>
              <a:buFont typeface="Arial" panose="020B0604020202020204" pitchFamily="34" charset="0"/>
              <a:buChar char="•"/>
              <a:tabLst/>
            </a:pPr>
            <a:r>
              <a:rPr lang="en-US" sz="2400" dirty="0">
                <a:solidFill>
                  <a:srgbClr val="000000"/>
                </a:solidFill>
                <a:latin typeface="Montserrat SemiBold" panose="00000700000000000000" pitchFamily="2" charset="0"/>
                <a:sym typeface="Calibri"/>
              </a:rPr>
              <a:t>Communication with families (with a FERPA release)</a:t>
            </a:r>
          </a:p>
          <a:p>
            <a:pPr marL="285750" marR="0" indent="-285750" algn="l" defTabSz="732598" rtl="0" fontAlgn="auto" latinLnBrk="0" hangingPunct="0">
              <a:lnSpc>
                <a:spcPct val="100000"/>
              </a:lnSpc>
              <a:spcBef>
                <a:spcPts val="0"/>
              </a:spcBef>
              <a:spcAft>
                <a:spcPts val="1200"/>
              </a:spcAft>
              <a:buClrTx/>
              <a:buSzTx/>
              <a:buFont typeface="Arial" panose="020B0604020202020204" pitchFamily="34" charset="0"/>
              <a:buChar char="•"/>
              <a:tabLst/>
            </a:pPr>
            <a:r>
              <a:rPr lang="en-US" sz="2400" dirty="0">
                <a:solidFill>
                  <a:srgbClr val="000000"/>
                </a:solidFill>
                <a:latin typeface="Montserrat SemiBold" panose="00000700000000000000" pitchFamily="2" charset="0"/>
                <a:sym typeface="Calibri"/>
              </a:rPr>
              <a:t>Supported communication between students and their faculty, WMU staff, and other instructors</a:t>
            </a:r>
          </a:p>
          <a:p>
            <a:pPr marL="285750" marR="0" indent="-285750" algn="l" defTabSz="732598" rtl="0" fontAlgn="auto" latinLnBrk="0" hangingPunct="0">
              <a:lnSpc>
                <a:spcPct val="100000"/>
              </a:lnSpc>
              <a:spcBef>
                <a:spcPts val="0"/>
              </a:spcBef>
              <a:spcAft>
                <a:spcPts val="1200"/>
              </a:spcAft>
              <a:buClrTx/>
              <a:buSzTx/>
              <a:buFont typeface="Arial" panose="020B0604020202020204" pitchFamily="34" charset="0"/>
              <a:buChar char="•"/>
              <a:tabLst/>
            </a:pPr>
            <a:r>
              <a:rPr lang="en-US" sz="2400" dirty="0">
                <a:solidFill>
                  <a:srgbClr val="000000"/>
                </a:solidFill>
                <a:latin typeface="Montserrat SemiBold" panose="00000700000000000000" pitchFamily="2" charset="0"/>
                <a:sym typeface="Calibri"/>
              </a:rPr>
              <a:t>Structured study times</a:t>
            </a:r>
          </a:p>
          <a:p>
            <a:pPr marL="285750" marR="0" indent="-285750" algn="l" defTabSz="732598" rtl="0" fontAlgn="auto" latinLnBrk="0" hangingPunct="0">
              <a:lnSpc>
                <a:spcPct val="100000"/>
              </a:lnSpc>
              <a:spcBef>
                <a:spcPts val="0"/>
              </a:spcBef>
              <a:spcAft>
                <a:spcPts val="1200"/>
              </a:spcAft>
              <a:buClrTx/>
              <a:buSzTx/>
              <a:buFont typeface="Arial" panose="020B0604020202020204" pitchFamily="34" charset="0"/>
              <a:buChar char="•"/>
              <a:tabLst/>
            </a:pPr>
            <a:r>
              <a:rPr lang="en-US" sz="2400" dirty="0">
                <a:solidFill>
                  <a:srgbClr val="000000"/>
                </a:solidFill>
                <a:latin typeface="Montserrat SemiBold" panose="00000700000000000000" pitchFamily="2" charset="0"/>
                <a:sym typeface="Calibri"/>
              </a:rPr>
              <a:t>Social opportunities</a:t>
            </a:r>
          </a:p>
          <a:p>
            <a:pPr marL="285750" marR="0" indent="-285750" algn="l" defTabSz="732598" rtl="0" fontAlgn="auto" latinLnBrk="0" hangingPunct="0">
              <a:lnSpc>
                <a:spcPct val="100000"/>
              </a:lnSpc>
              <a:spcBef>
                <a:spcPts val="0"/>
              </a:spcBef>
              <a:spcAft>
                <a:spcPts val="0"/>
              </a:spcAft>
              <a:buClrTx/>
              <a:buSzTx/>
              <a:buFont typeface="Arial" panose="020B0604020202020204" pitchFamily="34" charset="0"/>
              <a:buChar char="•"/>
              <a:tabLst/>
            </a:pPr>
            <a:r>
              <a:rPr lang="en-US" sz="2400" dirty="0">
                <a:solidFill>
                  <a:srgbClr val="000000"/>
                </a:solidFill>
                <a:latin typeface="Montserrat SemiBold" panose="00000700000000000000" pitchFamily="2" charset="0"/>
                <a:sym typeface="Calibri"/>
              </a:rPr>
              <a:t>Regularly scheduled virtual parent meetings</a:t>
            </a:r>
            <a:endParaRPr kumimoji="0" lang="en-US" sz="2000" b="0" i="0" u="none" strike="noStrike" cap="none" spc="0" normalizeH="0" baseline="0" dirty="0">
              <a:ln>
                <a:noFill/>
              </a:ln>
              <a:solidFill>
                <a:srgbClr val="000000"/>
              </a:solidFill>
              <a:effectLst/>
              <a:uFillTx/>
              <a:latin typeface="Montserrat SemiBold" panose="00000700000000000000" pitchFamily="2" charset="0"/>
              <a:sym typeface="Calibri"/>
            </a:endParaRPr>
          </a:p>
        </p:txBody>
      </p:sp>
    </p:spTree>
    <p:extLst>
      <p:ext uri="{BB962C8B-B14F-4D97-AF65-F5344CB8AC3E}">
        <p14:creationId xmlns:p14="http://schemas.microsoft.com/office/powerpoint/2010/main" val="43138328"/>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bject 3">
            <a:extLst>
              <a:ext uri="{FF2B5EF4-FFF2-40B4-BE49-F238E27FC236}">
                <a16:creationId xmlns:a16="http://schemas.microsoft.com/office/drawing/2014/main" id="{521114AE-4D94-4954-A63F-D97E018E7749}"/>
              </a:ext>
            </a:extLst>
          </p:cNvPr>
          <p:cNvSpPr txBox="1">
            <a:spLocks noGrp="1"/>
          </p:cNvSpPr>
          <p:nvPr>
            <p:ph type="title" idx="4294967295"/>
          </p:nvPr>
        </p:nvSpPr>
        <p:spPr>
          <a:xfrm>
            <a:off x="455999" y="492164"/>
            <a:ext cx="11276899" cy="738664"/>
          </a:xfrm>
          <a:prstGeom prst="rect">
            <a:avLst/>
          </a:prstGeom>
          <a:noFill/>
          <a:ln w="12700">
            <a:noFill/>
            <a:prstDash/>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defPPr marL="0" marR="0" indent="0" algn="l" defTabSz="121917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defRPr>
            </a:defPPr>
            <a:lvl1pPr marL="0" marR="0" indent="0" algn="l" defTabSz="976773" rtl="0" fontAlgn="auto" latinLnBrk="0" hangingPunct="0">
              <a:lnSpc>
                <a:spcPct val="100000"/>
              </a:lnSpc>
              <a:spcBef>
                <a:spcPts val="0"/>
              </a:spcBef>
              <a:spcAft>
                <a:spcPts val="0"/>
              </a:spcAft>
              <a:buClrTx/>
              <a:buSzTx/>
              <a:buFontTx/>
              <a:buNone/>
              <a:tabLst/>
              <a:defRPr kumimoji="0" sz="1867" b="0" i="0" u="none" strike="noStrike" cap="none" spc="0" normalizeH="0" baseline="0">
                <a:ln>
                  <a:noFill/>
                </a:ln>
                <a:solidFill>
                  <a:srgbClr val="000000"/>
                </a:solidFill>
                <a:effectLst/>
                <a:uFillTx/>
                <a:latin typeface="+mn-lt"/>
                <a:ea typeface="+mn-ea"/>
                <a:cs typeface="+mn-cs"/>
                <a:sym typeface="Calibri"/>
              </a:defRPr>
            </a:lvl1pPr>
            <a:lvl2pPr marL="0" marR="0" indent="488388" algn="l" defTabSz="976773" rtl="0" fontAlgn="auto" latinLnBrk="0" hangingPunct="0">
              <a:lnSpc>
                <a:spcPct val="100000"/>
              </a:lnSpc>
              <a:spcBef>
                <a:spcPts val="0"/>
              </a:spcBef>
              <a:spcAft>
                <a:spcPts val="0"/>
              </a:spcAft>
              <a:buClrTx/>
              <a:buSzTx/>
              <a:buFontTx/>
              <a:buNone/>
              <a:tabLst/>
              <a:defRPr kumimoji="0" sz="1867" b="0" i="0" u="none" strike="noStrike" cap="none" spc="0" normalizeH="0" baseline="0">
                <a:ln>
                  <a:noFill/>
                </a:ln>
                <a:solidFill>
                  <a:srgbClr val="000000"/>
                </a:solidFill>
                <a:effectLst/>
                <a:uFillTx/>
                <a:latin typeface="+mn-lt"/>
                <a:ea typeface="+mn-ea"/>
                <a:cs typeface="+mn-cs"/>
                <a:sym typeface="Calibri"/>
              </a:defRPr>
            </a:lvl2pPr>
            <a:lvl3pPr marL="0" marR="0" indent="976773" algn="l" defTabSz="976773" rtl="0" fontAlgn="auto" latinLnBrk="0" hangingPunct="0">
              <a:lnSpc>
                <a:spcPct val="100000"/>
              </a:lnSpc>
              <a:spcBef>
                <a:spcPts val="0"/>
              </a:spcBef>
              <a:spcAft>
                <a:spcPts val="0"/>
              </a:spcAft>
              <a:buClrTx/>
              <a:buSzTx/>
              <a:buFontTx/>
              <a:buNone/>
              <a:tabLst/>
              <a:defRPr kumimoji="0" sz="1867" b="0" i="0" u="none" strike="noStrike" cap="none" spc="0" normalizeH="0" baseline="0">
                <a:ln>
                  <a:noFill/>
                </a:ln>
                <a:solidFill>
                  <a:srgbClr val="000000"/>
                </a:solidFill>
                <a:effectLst/>
                <a:uFillTx/>
                <a:latin typeface="+mn-lt"/>
                <a:ea typeface="+mn-ea"/>
                <a:cs typeface="+mn-cs"/>
                <a:sym typeface="Calibri"/>
              </a:defRPr>
            </a:lvl3pPr>
            <a:lvl4pPr marL="0" marR="0" indent="1465162" algn="l" defTabSz="976773" rtl="0" fontAlgn="auto" latinLnBrk="0" hangingPunct="0">
              <a:lnSpc>
                <a:spcPct val="100000"/>
              </a:lnSpc>
              <a:spcBef>
                <a:spcPts val="0"/>
              </a:spcBef>
              <a:spcAft>
                <a:spcPts val="0"/>
              </a:spcAft>
              <a:buClrTx/>
              <a:buSzTx/>
              <a:buFontTx/>
              <a:buNone/>
              <a:tabLst/>
              <a:defRPr kumimoji="0" sz="1867" b="0" i="0" u="none" strike="noStrike" cap="none" spc="0" normalizeH="0" baseline="0">
                <a:ln>
                  <a:noFill/>
                </a:ln>
                <a:solidFill>
                  <a:srgbClr val="000000"/>
                </a:solidFill>
                <a:effectLst/>
                <a:uFillTx/>
                <a:latin typeface="+mn-lt"/>
                <a:ea typeface="+mn-ea"/>
                <a:cs typeface="+mn-cs"/>
                <a:sym typeface="Calibri"/>
              </a:defRPr>
            </a:lvl4pPr>
            <a:lvl5pPr marL="0" marR="0" indent="1953550" algn="l" defTabSz="976773" rtl="0" fontAlgn="auto" latinLnBrk="0" hangingPunct="0">
              <a:lnSpc>
                <a:spcPct val="100000"/>
              </a:lnSpc>
              <a:spcBef>
                <a:spcPts val="0"/>
              </a:spcBef>
              <a:spcAft>
                <a:spcPts val="0"/>
              </a:spcAft>
              <a:buClrTx/>
              <a:buSzTx/>
              <a:buFontTx/>
              <a:buNone/>
              <a:tabLst/>
              <a:defRPr kumimoji="0" sz="1867" b="0" i="0" u="none" strike="noStrike" cap="none" spc="0" normalizeH="0" baseline="0">
                <a:ln>
                  <a:noFill/>
                </a:ln>
                <a:solidFill>
                  <a:srgbClr val="000000"/>
                </a:solidFill>
                <a:effectLst/>
                <a:uFillTx/>
                <a:latin typeface="+mn-lt"/>
                <a:ea typeface="+mn-ea"/>
                <a:cs typeface="+mn-cs"/>
                <a:sym typeface="Calibri"/>
              </a:defRPr>
            </a:lvl5pPr>
            <a:lvl6pPr marL="0" marR="0" indent="2441934" algn="l" defTabSz="976773" rtl="0" fontAlgn="auto" latinLnBrk="0" hangingPunct="0">
              <a:lnSpc>
                <a:spcPct val="100000"/>
              </a:lnSpc>
              <a:spcBef>
                <a:spcPts val="0"/>
              </a:spcBef>
              <a:spcAft>
                <a:spcPts val="0"/>
              </a:spcAft>
              <a:buClrTx/>
              <a:buSzTx/>
              <a:buFontTx/>
              <a:buNone/>
              <a:tabLst/>
              <a:defRPr kumimoji="0" sz="1867" b="0" i="0" u="none" strike="noStrike" cap="none" spc="0" normalizeH="0" baseline="0">
                <a:ln>
                  <a:noFill/>
                </a:ln>
                <a:solidFill>
                  <a:srgbClr val="000000"/>
                </a:solidFill>
                <a:effectLst/>
                <a:uFillTx/>
                <a:latin typeface="+mn-lt"/>
                <a:ea typeface="+mn-ea"/>
                <a:cs typeface="+mn-cs"/>
                <a:sym typeface="Calibri"/>
              </a:defRPr>
            </a:lvl6pPr>
            <a:lvl7pPr marL="0" marR="0" indent="2930323" algn="l" defTabSz="976773" rtl="0" fontAlgn="auto" latinLnBrk="0" hangingPunct="0">
              <a:lnSpc>
                <a:spcPct val="100000"/>
              </a:lnSpc>
              <a:spcBef>
                <a:spcPts val="0"/>
              </a:spcBef>
              <a:spcAft>
                <a:spcPts val="0"/>
              </a:spcAft>
              <a:buClrTx/>
              <a:buSzTx/>
              <a:buFontTx/>
              <a:buNone/>
              <a:tabLst/>
              <a:defRPr kumimoji="0" sz="1867" b="0" i="0" u="none" strike="noStrike" cap="none" spc="0" normalizeH="0" baseline="0">
                <a:ln>
                  <a:noFill/>
                </a:ln>
                <a:solidFill>
                  <a:srgbClr val="000000"/>
                </a:solidFill>
                <a:effectLst/>
                <a:uFillTx/>
                <a:latin typeface="+mn-lt"/>
                <a:ea typeface="+mn-ea"/>
                <a:cs typeface="+mn-cs"/>
                <a:sym typeface="Calibri"/>
              </a:defRPr>
            </a:lvl7pPr>
            <a:lvl8pPr marL="0" marR="0" indent="3418709" algn="l" defTabSz="976773" rtl="0" fontAlgn="auto" latinLnBrk="0" hangingPunct="0">
              <a:lnSpc>
                <a:spcPct val="100000"/>
              </a:lnSpc>
              <a:spcBef>
                <a:spcPts val="0"/>
              </a:spcBef>
              <a:spcAft>
                <a:spcPts val="0"/>
              </a:spcAft>
              <a:buClrTx/>
              <a:buSzTx/>
              <a:buFontTx/>
              <a:buNone/>
              <a:tabLst/>
              <a:defRPr kumimoji="0" sz="1867" b="0" i="0" u="none" strike="noStrike" cap="none" spc="0" normalizeH="0" baseline="0">
                <a:ln>
                  <a:noFill/>
                </a:ln>
                <a:solidFill>
                  <a:srgbClr val="000000"/>
                </a:solidFill>
                <a:effectLst/>
                <a:uFillTx/>
                <a:latin typeface="+mn-lt"/>
                <a:ea typeface="+mn-ea"/>
                <a:cs typeface="+mn-cs"/>
                <a:sym typeface="Calibri"/>
              </a:defRPr>
            </a:lvl8pPr>
            <a:lvl9pPr marL="0" marR="0" indent="3907096" algn="l" defTabSz="976773" rtl="0" fontAlgn="auto" latinLnBrk="0" hangingPunct="0">
              <a:lnSpc>
                <a:spcPct val="100000"/>
              </a:lnSpc>
              <a:spcBef>
                <a:spcPts val="0"/>
              </a:spcBef>
              <a:spcAft>
                <a:spcPts val="0"/>
              </a:spcAft>
              <a:buClrTx/>
              <a:buSzTx/>
              <a:buFontTx/>
              <a:buNone/>
              <a:tabLst/>
              <a:defRPr kumimoji="0" sz="1867" b="0" i="0" u="none" strike="noStrike" cap="none" spc="0" normalizeH="0" baseline="0">
                <a:ln>
                  <a:noFill/>
                </a:ln>
                <a:solidFill>
                  <a:srgbClr val="000000"/>
                </a:solidFill>
                <a:effectLst/>
                <a:uFillTx/>
                <a:latin typeface="+mn-lt"/>
                <a:ea typeface="+mn-ea"/>
                <a:cs typeface="+mn-cs"/>
                <a:sym typeface="Calibri"/>
              </a:defRPr>
            </a:lvl9pPr>
          </a:lstStyle>
          <a:p>
            <a:pPr marL="0" marR="0" lvl="0" indent="19473" algn="ctr" defTabSz="976773" rtl="0" eaLnBrk="1" fontAlgn="auto" latinLnBrk="0" hangingPunct="0">
              <a:lnSpc>
                <a:spcPct val="100000"/>
              </a:lnSpc>
              <a:spcBef>
                <a:spcPts val="133"/>
              </a:spcBef>
              <a:spcAft>
                <a:spcPts val="0"/>
              </a:spcAft>
              <a:buClrTx/>
              <a:buSzTx/>
              <a:buFontTx/>
              <a:buNone/>
              <a:tabLst/>
              <a:defRPr sz="3600" spc="-46">
                <a:solidFill>
                  <a:srgbClr val="3B1C0E"/>
                </a:solidFill>
                <a:latin typeface="Montserrat Bold"/>
                <a:ea typeface="Montserrat Bold"/>
                <a:cs typeface="Montserrat Bold"/>
                <a:sym typeface="Montserrat Bold"/>
              </a:defRPr>
            </a:pPr>
            <a:r>
              <a:rPr kumimoji="0" lang="en-US" sz="4800" b="0" i="0" u="none" strike="noStrike" kern="0" cap="none" spc="-61" normalizeH="0" baseline="0" noProof="0" dirty="0">
                <a:ln>
                  <a:noFill/>
                </a:ln>
                <a:solidFill>
                  <a:srgbClr val="3B1C0E"/>
                </a:solidFill>
                <a:effectLst/>
                <a:uLnTx/>
                <a:uFillTx/>
                <a:latin typeface="Montserrat SemiBold"/>
                <a:ea typeface="Montserrat Bold"/>
                <a:cs typeface="Montserrat Bold"/>
                <a:sym typeface="Montserrat Bold"/>
              </a:rPr>
              <a:t>Biggest Challenges</a:t>
            </a:r>
          </a:p>
        </p:txBody>
      </p:sp>
      <p:sp>
        <p:nvSpPr>
          <p:cNvPr id="21" name="object 6">
            <a:extLst>
              <a:ext uri="{FF2B5EF4-FFF2-40B4-BE49-F238E27FC236}">
                <a16:creationId xmlns:a16="http://schemas.microsoft.com/office/drawing/2014/main" id="{B133F9E8-8812-4C48-A6B5-C8A2AD3980BD}"/>
              </a:ext>
              <a:ext uri="{C183D7F6-B498-43B3-948B-1728B52AA6E4}">
                <adec:decorative xmlns:adec="http://schemas.microsoft.com/office/drawing/2017/decorative" val="1"/>
              </a:ext>
            </a:extLst>
          </p:cNvPr>
          <p:cNvSpPr/>
          <p:nvPr/>
        </p:nvSpPr>
        <p:spPr>
          <a:xfrm rot="5400000">
            <a:off x="4365808" y="-4365808"/>
            <a:ext cx="158384" cy="8890000"/>
          </a:xfrm>
          <a:prstGeom prst="rect">
            <a:avLst/>
          </a:prstGeom>
          <a:solidFill>
            <a:srgbClr val="FED938"/>
          </a:solidFill>
          <a:ln w="12700">
            <a:miter lim="400000"/>
          </a:ln>
        </p:spPr>
        <p:txBody>
          <a:bodyPr lIns="60959" rIns="60959"/>
          <a:lstStyle>
            <a:defPPr marL="0" marR="0" indent="0" algn="l" defTabSz="121917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defRPr>
            </a:defPPr>
            <a:lvl1pPr marL="0" marR="0" indent="0" algn="l" defTabSz="976773" rtl="0" fontAlgn="auto" latinLnBrk="0" hangingPunct="0">
              <a:lnSpc>
                <a:spcPct val="100000"/>
              </a:lnSpc>
              <a:spcBef>
                <a:spcPts val="0"/>
              </a:spcBef>
              <a:spcAft>
                <a:spcPts val="0"/>
              </a:spcAft>
              <a:buClrTx/>
              <a:buSzTx/>
              <a:buFontTx/>
              <a:buNone/>
              <a:tabLst/>
              <a:defRPr kumimoji="0" sz="1867" b="0" i="0" u="none" strike="noStrike" cap="none" spc="0" normalizeH="0" baseline="0">
                <a:ln>
                  <a:noFill/>
                </a:ln>
                <a:solidFill>
                  <a:srgbClr val="000000"/>
                </a:solidFill>
                <a:effectLst/>
                <a:uFillTx/>
                <a:latin typeface="+mn-lt"/>
                <a:ea typeface="+mn-ea"/>
                <a:cs typeface="+mn-cs"/>
                <a:sym typeface="Calibri"/>
              </a:defRPr>
            </a:lvl1pPr>
            <a:lvl2pPr marL="0" marR="0" indent="488388" algn="l" defTabSz="976773" rtl="0" fontAlgn="auto" latinLnBrk="0" hangingPunct="0">
              <a:lnSpc>
                <a:spcPct val="100000"/>
              </a:lnSpc>
              <a:spcBef>
                <a:spcPts val="0"/>
              </a:spcBef>
              <a:spcAft>
                <a:spcPts val="0"/>
              </a:spcAft>
              <a:buClrTx/>
              <a:buSzTx/>
              <a:buFontTx/>
              <a:buNone/>
              <a:tabLst/>
              <a:defRPr kumimoji="0" sz="1867" b="0" i="0" u="none" strike="noStrike" cap="none" spc="0" normalizeH="0" baseline="0">
                <a:ln>
                  <a:noFill/>
                </a:ln>
                <a:solidFill>
                  <a:srgbClr val="000000"/>
                </a:solidFill>
                <a:effectLst/>
                <a:uFillTx/>
                <a:latin typeface="+mn-lt"/>
                <a:ea typeface="+mn-ea"/>
                <a:cs typeface="+mn-cs"/>
                <a:sym typeface="Calibri"/>
              </a:defRPr>
            </a:lvl2pPr>
            <a:lvl3pPr marL="0" marR="0" indent="976773" algn="l" defTabSz="976773" rtl="0" fontAlgn="auto" latinLnBrk="0" hangingPunct="0">
              <a:lnSpc>
                <a:spcPct val="100000"/>
              </a:lnSpc>
              <a:spcBef>
                <a:spcPts val="0"/>
              </a:spcBef>
              <a:spcAft>
                <a:spcPts val="0"/>
              </a:spcAft>
              <a:buClrTx/>
              <a:buSzTx/>
              <a:buFontTx/>
              <a:buNone/>
              <a:tabLst/>
              <a:defRPr kumimoji="0" sz="1867" b="0" i="0" u="none" strike="noStrike" cap="none" spc="0" normalizeH="0" baseline="0">
                <a:ln>
                  <a:noFill/>
                </a:ln>
                <a:solidFill>
                  <a:srgbClr val="000000"/>
                </a:solidFill>
                <a:effectLst/>
                <a:uFillTx/>
                <a:latin typeface="+mn-lt"/>
                <a:ea typeface="+mn-ea"/>
                <a:cs typeface="+mn-cs"/>
                <a:sym typeface="Calibri"/>
              </a:defRPr>
            </a:lvl3pPr>
            <a:lvl4pPr marL="0" marR="0" indent="1465162" algn="l" defTabSz="976773" rtl="0" fontAlgn="auto" latinLnBrk="0" hangingPunct="0">
              <a:lnSpc>
                <a:spcPct val="100000"/>
              </a:lnSpc>
              <a:spcBef>
                <a:spcPts val="0"/>
              </a:spcBef>
              <a:spcAft>
                <a:spcPts val="0"/>
              </a:spcAft>
              <a:buClrTx/>
              <a:buSzTx/>
              <a:buFontTx/>
              <a:buNone/>
              <a:tabLst/>
              <a:defRPr kumimoji="0" sz="1867" b="0" i="0" u="none" strike="noStrike" cap="none" spc="0" normalizeH="0" baseline="0">
                <a:ln>
                  <a:noFill/>
                </a:ln>
                <a:solidFill>
                  <a:srgbClr val="000000"/>
                </a:solidFill>
                <a:effectLst/>
                <a:uFillTx/>
                <a:latin typeface="+mn-lt"/>
                <a:ea typeface="+mn-ea"/>
                <a:cs typeface="+mn-cs"/>
                <a:sym typeface="Calibri"/>
              </a:defRPr>
            </a:lvl4pPr>
            <a:lvl5pPr marL="0" marR="0" indent="1953550" algn="l" defTabSz="976773" rtl="0" fontAlgn="auto" latinLnBrk="0" hangingPunct="0">
              <a:lnSpc>
                <a:spcPct val="100000"/>
              </a:lnSpc>
              <a:spcBef>
                <a:spcPts val="0"/>
              </a:spcBef>
              <a:spcAft>
                <a:spcPts val="0"/>
              </a:spcAft>
              <a:buClrTx/>
              <a:buSzTx/>
              <a:buFontTx/>
              <a:buNone/>
              <a:tabLst/>
              <a:defRPr kumimoji="0" sz="1867" b="0" i="0" u="none" strike="noStrike" cap="none" spc="0" normalizeH="0" baseline="0">
                <a:ln>
                  <a:noFill/>
                </a:ln>
                <a:solidFill>
                  <a:srgbClr val="000000"/>
                </a:solidFill>
                <a:effectLst/>
                <a:uFillTx/>
                <a:latin typeface="+mn-lt"/>
                <a:ea typeface="+mn-ea"/>
                <a:cs typeface="+mn-cs"/>
                <a:sym typeface="Calibri"/>
              </a:defRPr>
            </a:lvl5pPr>
            <a:lvl6pPr marL="0" marR="0" indent="2441934" algn="l" defTabSz="976773" rtl="0" fontAlgn="auto" latinLnBrk="0" hangingPunct="0">
              <a:lnSpc>
                <a:spcPct val="100000"/>
              </a:lnSpc>
              <a:spcBef>
                <a:spcPts val="0"/>
              </a:spcBef>
              <a:spcAft>
                <a:spcPts val="0"/>
              </a:spcAft>
              <a:buClrTx/>
              <a:buSzTx/>
              <a:buFontTx/>
              <a:buNone/>
              <a:tabLst/>
              <a:defRPr kumimoji="0" sz="1867" b="0" i="0" u="none" strike="noStrike" cap="none" spc="0" normalizeH="0" baseline="0">
                <a:ln>
                  <a:noFill/>
                </a:ln>
                <a:solidFill>
                  <a:srgbClr val="000000"/>
                </a:solidFill>
                <a:effectLst/>
                <a:uFillTx/>
                <a:latin typeface="+mn-lt"/>
                <a:ea typeface="+mn-ea"/>
                <a:cs typeface="+mn-cs"/>
                <a:sym typeface="Calibri"/>
              </a:defRPr>
            </a:lvl6pPr>
            <a:lvl7pPr marL="0" marR="0" indent="2930323" algn="l" defTabSz="976773" rtl="0" fontAlgn="auto" latinLnBrk="0" hangingPunct="0">
              <a:lnSpc>
                <a:spcPct val="100000"/>
              </a:lnSpc>
              <a:spcBef>
                <a:spcPts val="0"/>
              </a:spcBef>
              <a:spcAft>
                <a:spcPts val="0"/>
              </a:spcAft>
              <a:buClrTx/>
              <a:buSzTx/>
              <a:buFontTx/>
              <a:buNone/>
              <a:tabLst/>
              <a:defRPr kumimoji="0" sz="1867" b="0" i="0" u="none" strike="noStrike" cap="none" spc="0" normalizeH="0" baseline="0">
                <a:ln>
                  <a:noFill/>
                </a:ln>
                <a:solidFill>
                  <a:srgbClr val="000000"/>
                </a:solidFill>
                <a:effectLst/>
                <a:uFillTx/>
                <a:latin typeface="+mn-lt"/>
                <a:ea typeface="+mn-ea"/>
                <a:cs typeface="+mn-cs"/>
                <a:sym typeface="Calibri"/>
              </a:defRPr>
            </a:lvl7pPr>
            <a:lvl8pPr marL="0" marR="0" indent="3418709" algn="l" defTabSz="976773" rtl="0" fontAlgn="auto" latinLnBrk="0" hangingPunct="0">
              <a:lnSpc>
                <a:spcPct val="100000"/>
              </a:lnSpc>
              <a:spcBef>
                <a:spcPts val="0"/>
              </a:spcBef>
              <a:spcAft>
                <a:spcPts val="0"/>
              </a:spcAft>
              <a:buClrTx/>
              <a:buSzTx/>
              <a:buFontTx/>
              <a:buNone/>
              <a:tabLst/>
              <a:defRPr kumimoji="0" sz="1867" b="0" i="0" u="none" strike="noStrike" cap="none" spc="0" normalizeH="0" baseline="0">
                <a:ln>
                  <a:noFill/>
                </a:ln>
                <a:solidFill>
                  <a:srgbClr val="000000"/>
                </a:solidFill>
                <a:effectLst/>
                <a:uFillTx/>
                <a:latin typeface="+mn-lt"/>
                <a:ea typeface="+mn-ea"/>
                <a:cs typeface="+mn-cs"/>
                <a:sym typeface="Calibri"/>
              </a:defRPr>
            </a:lvl8pPr>
            <a:lvl9pPr marL="0" marR="0" indent="3907096" algn="l" defTabSz="976773" rtl="0" fontAlgn="auto" latinLnBrk="0" hangingPunct="0">
              <a:lnSpc>
                <a:spcPct val="100000"/>
              </a:lnSpc>
              <a:spcBef>
                <a:spcPts val="0"/>
              </a:spcBef>
              <a:spcAft>
                <a:spcPts val="0"/>
              </a:spcAft>
              <a:buClrTx/>
              <a:buSzTx/>
              <a:buFontTx/>
              <a:buNone/>
              <a:tabLst/>
              <a:defRPr kumimoji="0" sz="1867" b="0" i="0" u="none" strike="noStrike" cap="none" spc="0" normalizeH="0" baseline="0">
                <a:ln>
                  <a:noFill/>
                </a:ln>
                <a:solidFill>
                  <a:srgbClr val="000000"/>
                </a:solidFill>
                <a:effectLst/>
                <a:uFillTx/>
                <a:latin typeface="+mn-lt"/>
                <a:ea typeface="+mn-ea"/>
                <a:cs typeface="+mn-cs"/>
                <a:sym typeface="Calibri"/>
              </a:defRPr>
            </a:lvl9pPr>
          </a:lstStyle>
          <a:p>
            <a:pPr>
              <a:defRPr sz="1600"/>
            </a:pPr>
            <a:endParaRPr sz="5333"/>
          </a:p>
        </p:txBody>
      </p:sp>
      <p:sp>
        <p:nvSpPr>
          <p:cNvPr id="9" name="object 6">
            <a:extLst>
              <a:ext uri="{FF2B5EF4-FFF2-40B4-BE49-F238E27FC236}">
                <a16:creationId xmlns:a16="http://schemas.microsoft.com/office/drawing/2014/main" id="{EF67C8D4-4AE5-4379-90FD-A7DA243FAFDB}"/>
              </a:ext>
              <a:ext uri="{C183D7F6-B498-43B3-948B-1728B52AA6E4}">
                <adec:decorative xmlns:adec="http://schemas.microsoft.com/office/drawing/2017/decorative" val="1"/>
              </a:ext>
            </a:extLst>
          </p:cNvPr>
          <p:cNvSpPr/>
          <p:nvPr/>
        </p:nvSpPr>
        <p:spPr>
          <a:xfrm rot="5400000">
            <a:off x="10824576" y="-1209040"/>
            <a:ext cx="154208" cy="2580640"/>
          </a:xfrm>
          <a:prstGeom prst="rect">
            <a:avLst/>
          </a:prstGeom>
          <a:solidFill>
            <a:srgbClr val="00927C"/>
          </a:solidFill>
          <a:ln w="12700">
            <a:miter lim="400000"/>
          </a:ln>
        </p:spPr>
        <p:txBody>
          <a:bodyPr lIns="60959" rIns="60959"/>
          <a:lstStyle>
            <a:defPPr marL="0" marR="0" indent="0" algn="l" defTabSz="121917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defRPr>
            </a:defPPr>
            <a:lvl1pPr marL="0" marR="0" indent="0" algn="l" defTabSz="976773" rtl="0" fontAlgn="auto" latinLnBrk="0" hangingPunct="0">
              <a:lnSpc>
                <a:spcPct val="100000"/>
              </a:lnSpc>
              <a:spcBef>
                <a:spcPts val="0"/>
              </a:spcBef>
              <a:spcAft>
                <a:spcPts val="0"/>
              </a:spcAft>
              <a:buClrTx/>
              <a:buSzTx/>
              <a:buFontTx/>
              <a:buNone/>
              <a:tabLst/>
              <a:defRPr kumimoji="0" sz="1867" b="0" i="0" u="none" strike="noStrike" cap="none" spc="0" normalizeH="0" baseline="0">
                <a:ln>
                  <a:noFill/>
                </a:ln>
                <a:solidFill>
                  <a:srgbClr val="000000"/>
                </a:solidFill>
                <a:effectLst/>
                <a:uFillTx/>
                <a:latin typeface="+mn-lt"/>
                <a:ea typeface="+mn-ea"/>
                <a:cs typeface="+mn-cs"/>
                <a:sym typeface="Calibri"/>
              </a:defRPr>
            </a:lvl1pPr>
            <a:lvl2pPr marL="0" marR="0" indent="488388" algn="l" defTabSz="976773" rtl="0" fontAlgn="auto" latinLnBrk="0" hangingPunct="0">
              <a:lnSpc>
                <a:spcPct val="100000"/>
              </a:lnSpc>
              <a:spcBef>
                <a:spcPts val="0"/>
              </a:spcBef>
              <a:spcAft>
                <a:spcPts val="0"/>
              </a:spcAft>
              <a:buClrTx/>
              <a:buSzTx/>
              <a:buFontTx/>
              <a:buNone/>
              <a:tabLst/>
              <a:defRPr kumimoji="0" sz="1867" b="0" i="0" u="none" strike="noStrike" cap="none" spc="0" normalizeH="0" baseline="0">
                <a:ln>
                  <a:noFill/>
                </a:ln>
                <a:solidFill>
                  <a:srgbClr val="000000"/>
                </a:solidFill>
                <a:effectLst/>
                <a:uFillTx/>
                <a:latin typeface="+mn-lt"/>
                <a:ea typeface="+mn-ea"/>
                <a:cs typeface="+mn-cs"/>
                <a:sym typeface="Calibri"/>
              </a:defRPr>
            </a:lvl2pPr>
            <a:lvl3pPr marL="0" marR="0" indent="976773" algn="l" defTabSz="976773" rtl="0" fontAlgn="auto" latinLnBrk="0" hangingPunct="0">
              <a:lnSpc>
                <a:spcPct val="100000"/>
              </a:lnSpc>
              <a:spcBef>
                <a:spcPts val="0"/>
              </a:spcBef>
              <a:spcAft>
                <a:spcPts val="0"/>
              </a:spcAft>
              <a:buClrTx/>
              <a:buSzTx/>
              <a:buFontTx/>
              <a:buNone/>
              <a:tabLst/>
              <a:defRPr kumimoji="0" sz="1867" b="0" i="0" u="none" strike="noStrike" cap="none" spc="0" normalizeH="0" baseline="0">
                <a:ln>
                  <a:noFill/>
                </a:ln>
                <a:solidFill>
                  <a:srgbClr val="000000"/>
                </a:solidFill>
                <a:effectLst/>
                <a:uFillTx/>
                <a:latin typeface="+mn-lt"/>
                <a:ea typeface="+mn-ea"/>
                <a:cs typeface="+mn-cs"/>
                <a:sym typeface="Calibri"/>
              </a:defRPr>
            </a:lvl3pPr>
            <a:lvl4pPr marL="0" marR="0" indent="1465162" algn="l" defTabSz="976773" rtl="0" fontAlgn="auto" latinLnBrk="0" hangingPunct="0">
              <a:lnSpc>
                <a:spcPct val="100000"/>
              </a:lnSpc>
              <a:spcBef>
                <a:spcPts val="0"/>
              </a:spcBef>
              <a:spcAft>
                <a:spcPts val="0"/>
              </a:spcAft>
              <a:buClrTx/>
              <a:buSzTx/>
              <a:buFontTx/>
              <a:buNone/>
              <a:tabLst/>
              <a:defRPr kumimoji="0" sz="1867" b="0" i="0" u="none" strike="noStrike" cap="none" spc="0" normalizeH="0" baseline="0">
                <a:ln>
                  <a:noFill/>
                </a:ln>
                <a:solidFill>
                  <a:srgbClr val="000000"/>
                </a:solidFill>
                <a:effectLst/>
                <a:uFillTx/>
                <a:latin typeface="+mn-lt"/>
                <a:ea typeface="+mn-ea"/>
                <a:cs typeface="+mn-cs"/>
                <a:sym typeface="Calibri"/>
              </a:defRPr>
            </a:lvl4pPr>
            <a:lvl5pPr marL="0" marR="0" indent="1953550" algn="l" defTabSz="976773" rtl="0" fontAlgn="auto" latinLnBrk="0" hangingPunct="0">
              <a:lnSpc>
                <a:spcPct val="100000"/>
              </a:lnSpc>
              <a:spcBef>
                <a:spcPts val="0"/>
              </a:spcBef>
              <a:spcAft>
                <a:spcPts val="0"/>
              </a:spcAft>
              <a:buClrTx/>
              <a:buSzTx/>
              <a:buFontTx/>
              <a:buNone/>
              <a:tabLst/>
              <a:defRPr kumimoji="0" sz="1867" b="0" i="0" u="none" strike="noStrike" cap="none" spc="0" normalizeH="0" baseline="0">
                <a:ln>
                  <a:noFill/>
                </a:ln>
                <a:solidFill>
                  <a:srgbClr val="000000"/>
                </a:solidFill>
                <a:effectLst/>
                <a:uFillTx/>
                <a:latin typeface="+mn-lt"/>
                <a:ea typeface="+mn-ea"/>
                <a:cs typeface="+mn-cs"/>
                <a:sym typeface="Calibri"/>
              </a:defRPr>
            </a:lvl5pPr>
            <a:lvl6pPr marL="0" marR="0" indent="2441934" algn="l" defTabSz="976773" rtl="0" fontAlgn="auto" latinLnBrk="0" hangingPunct="0">
              <a:lnSpc>
                <a:spcPct val="100000"/>
              </a:lnSpc>
              <a:spcBef>
                <a:spcPts val="0"/>
              </a:spcBef>
              <a:spcAft>
                <a:spcPts val="0"/>
              </a:spcAft>
              <a:buClrTx/>
              <a:buSzTx/>
              <a:buFontTx/>
              <a:buNone/>
              <a:tabLst/>
              <a:defRPr kumimoji="0" sz="1867" b="0" i="0" u="none" strike="noStrike" cap="none" spc="0" normalizeH="0" baseline="0">
                <a:ln>
                  <a:noFill/>
                </a:ln>
                <a:solidFill>
                  <a:srgbClr val="000000"/>
                </a:solidFill>
                <a:effectLst/>
                <a:uFillTx/>
                <a:latin typeface="+mn-lt"/>
                <a:ea typeface="+mn-ea"/>
                <a:cs typeface="+mn-cs"/>
                <a:sym typeface="Calibri"/>
              </a:defRPr>
            </a:lvl6pPr>
            <a:lvl7pPr marL="0" marR="0" indent="2930323" algn="l" defTabSz="976773" rtl="0" fontAlgn="auto" latinLnBrk="0" hangingPunct="0">
              <a:lnSpc>
                <a:spcPct val="100000"/>
              </a:lnSpc>
              <a:spcBef>
                <a:spcPts val="0"/>
              </a:spcBef>
              <a:spcAft>
                <a:spcPts val="0"/>
              </a:spcAft>
              <a:buClrTx/>
              <a:buSzTx/>
              <a:buFontTx/>
              <a:buNone/>
              <a:tabLst/>
              <a:defRPr kumimoji="0" sz="1867" b="0" i="0" u="none" strike="noStrike" cap="none" spc="0" normalizeH="0" baseline="0">
                <a:ln>
                  <a:noFill/>
                </a:ln>
                <a:solidFill>
                  <a:srgbClr val="000000"/>
                </a:solidFill>
                <a:effectLst/>
                <a:uFillTx/>
                <a:latin typeface="+mn-lt"/>
                <a:ea typeface="+mn-ea"/>
                <a:cs typeface="+mn-cs"/>
                <a:sym typeface="Calibri"/>
              </a:defRPr>
            </a:lvl7pPr>
            <a:lvl8pPr marL="0" marR="0" indent="3418709" algn="l" defTabSz="976773" rtl="0" fontAlgn="auto" latinLnBrk="0" hangingPunct="0">
              <a:lnSpc>
                <a:spcPct val="100000"/>
              </a:lnSpc>
              <a:spcBef>
                <a:spcPts val="0"/>
              </a:spcBef>
              <a:spcAft>
                <a:spcPts val="0"/>
              </a:spcAft>
              <a:buClrTx/>
              <a:buSzTx/>
              <a:buFontTx/>
              <a:buNone/>
              <a:tabLst/>
              <a:defRPr kumimoji="0" sz="1867" b="0" i="0" u="none" strike="noStrike" cap="none" spc="0" normalizeH="0" baseline="0">
                <a:ln>
                  <a:noFill/>
                </a:ln>
                <a:solidFill>
                  <a:srgbClr val="000000"/>
                </a:solidFill>
                <a:effectLst/>
                <a:uFillTx/>
                <a:latin typeface="+mn-lt"/>
                <a:ea typeface="+mn-ea"/>
                <a:cs typeface="+mn-cs"/>
                <a:sym typeface="Calibri"/>
              </a:defRPr>
            </a:lvl8pPr>
            <a:lvl9pPr marL="0" marR="0" indent="3907096" algn="l" defTabSz="976773" rtl="0" fontAlgn="auto" latinLnBrk="0" hangingPunct="0">
              <a:lnSpc>
                <a:spcPct val="100000"/>
              </a:lnSpc>
              <a:spcBef>
                <a:spcPts val="0"/>
              </a:spcBef>
              <a:spcAft>
                <a:spcPts val="0"/>
              </a:spcAft>
              <a:buClrTx/>
              <a:buSzTx/>
              <a:buFontTx/>
              <a:buNone/>
              <a:tabLst/>
              <a:defRPr kumimoji="0" sz="1867" b="0" i="0" u="none" strike="noStrike" cap="none" spc="0" normalizeH="0" baseline="0">
                <a:ln>
                  <a:noFill/>
                </a:ln>
                <a:solidFill>
                  <a:srgbClr val="000000"/>
                </a:solidFill>
                <a:effectLst/>
                <a:uFillTx/>
                <a:latin typeface="+mn-lt"/>
                <a:ea typeface="+mn-ea"/>
                <a:cs typeface="+mn-cs"/>
                <a:sym typeface="Calibri"/>
              </a:defRPr>
            </a:lvl9pPr>
          </a:lstStyle>
          <a:p>
            <a:pPr>
              <a:defRPr sz="1600"/>
            </a:pPr>
            <a:endParaRPr sz="5333"/>
          </a:p>
        </p:txBody>
      </p:sp>
      <p:sp>
        <p:nvSpPr>
          <p:cNvPr id="5" name="TextBox 4">
            <a:extLst>
              <a:ext uri="{FF2B5EF4-FFF2-40B4-BE49-F238E27FC236}">
                <a16:creationId xmlns:a16="http://schemas.microsoft.com/office/drawing/2014/main" id="{C7EDC5C0-5CC7-49E8-AD11-278F509B936F}"/>
              </a:ext>
            </a:extLst>
          </p:cNvPr>
          <p:cNvSpPr txBox="1"/>
          <p:nvPr/>
        </p:nvSpPr>
        <p:spPr>
          <a:xfrm>
            <a:off x="798490" y="1564609"/>
            <a:ext cx="10702343" cy="369331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285750" marR="0" indent="-285750" algn="l" defTabSz="732598" rtl="0" fontAlgn="auto" latinLnBrk="0" hangingPunct="0">
              <a:lnSpc>
                <a:spcPct val="100000"/>
              </a:lnSpc>
              <a:spcBef>
                <a:spcPts val="0"/>
              </a:spcBef>
              <a:spcAft>
                <a:spcPts val="1200"/>
              </a:spcAft>
              <a:buClrTx/>
              <a:buSzTx/>
              <a:buFont typeface="Arial" panose="020B0604020202020204" pitchFamily="34" charset="0"/>
              <a:buChar char="•"/>
              <a:tabLst/>
            </a:pPr>
            <a:r>
              <a:rPr kumimoji="0" lang="en-US" sz="2400" b="0" i="0" u="none" strike="noStrike" cap="none" spc="0" normalizeH="0" baseline="0" dirty="0">
                <a:ln>
                  <a:noFill/>
                </a:ln>
                <a:solidFill>
                  <a:srgbClr val="000000"/>
                </a:solidFill>
                <a:effectLst/>
                <a:uFillTx/>
                <a:latin typeface="Montserrat SemiBold" panose="00000700000000000000" pitchFamily="2" charset="0"/>
                <a:sym typeface="Calibri"/>
              </a:rPr>
              <a:t>Time management, planning, and organization</a:t>
            </a:r>
          </a:p>
          <a:p>
            <a:pPr marL="285750" marR="0" indent="-285750" algn="l" defTabSz="732598" rtl="0" fontAlgn="auto" latinLnBrk="0" hangingPunct="0">
              <a:lnSpc>
                <a:spcPct val="100000"/>
              </a:lnSpc>
              <a:spcBef>
                <a:spcPts val="0"/>
              </a:spcBef>
              <a:spcAft>
                <a:spcPts val="1200"/>
              </a:spcAft>
              <a:buClrTx/>
              <a:buSzTx/>
              <a:buFont typeface="Arial" panose="020B0604020202020204" pitchFamily="34" charset="0"/>
              <a:buChar char="•"/>
              <a:tabLst/>
            </a:pPr>
            <a:r>
              <a:rPr lang="en-US" sz="2400" dirty="0">
                <a:solidFill>
                  <a:srgbClr val="000000"/>
                </a:solidFill>
                <a:latin typeface="Montserrat SemiBold" panose="00000700000000000000" pitchFamily="2" charset="0"/>
                <a:sym typeface="Calibri"/>
              </a:rPr>
              <a:t>Communicating with others</a:t>
            </a:r>
          </a:p>
          <a:p>
            <a:pPr marL="742950" lvl="1" indent="-285750" defTabSz="732598" hangingPunct="0">
              <a:spcAft>
                <a:spcPts val="1200"/>
              </a:spcAft>
              <a:buFont typeface="Arial" panose="020B0604020202020204" pitchFamily="34" charset="0"/>
              <a:buChar char="•"/>
            </a:pPr>
            <a:r>
              <a:rPr kumimoji="0" lang="en-US" sz="2400" b="0" i="0" u="none" strike="noStrike" cap="none" spc="0" normalizeH="0" baseline="0" dirty="0">
                <a:ln>
                  <a:noFill/>
                </a:ln>
                <a:solidFill>
                  <a:srgbClr val="000000"/>
                </a:solidFill>
                <a:effectLst/>
                <a:uFillTx/>
                <a:latin typeface="Montserrat SemiBold" panose="00000700000000000000" pitchFamily="2" charset="0"/>
                <a:sym typeface="Calibri"/>
              </a:rPr>
              <a:t>Verbal and writ</a:t>
            </a:r>
            <a:r>
              <a:rPr lang="en-US" sz="2400" dirty="0">
                <a:solidFill>
                  <a:srgbClr val="000000"/>
                </a:solidFill>
                <a:latin typeface="Montserrat SemiBold" panose="00000700000000000000" pitchFamily="2" charset="0"/>
                <a:sym typeface="Calibri"/>
              </a:rPr>
              <a:t>ten</a:t>
            </a:r>
          </a:p>
          <a:p>
            <a:pPr marL="285750" indent="-285750" defTabSz="732598" hangingPunct="0">
              <a:spcAft>
                <a:spcPts val="1200"/>
              </a:spcAft>
              <a:buFont typeface="Arial" panose="020B0604020202020204" pitchFamily="34" charset="0"/>
              <a:buChar char="•"/>
            </a:pPr>
            <a:r>
              <a:rPr lang="en-US" sz="2400" dirty="0">
                <a:solidFill>
                  <a:srgbClr val="000000"/>
                </a:solidFill>
                <a:latin typeface="Montserrat SemiBold" panose="00000700000000000000" pitchFamily="2" charset="0"/>
                <a:sym typeface="Calibri"/>
              </a:rPr>
              <a:t>Self-advocacy (asking for help)</a:t>
            </a:r>
          </a:p>
          <a:p>
            <a:pPr marL="285750" indent="-285750" defTabSz="732598" hangingPunct="0">
              <a:spcAft>
                <a:spcPts val="1200"/>
              </a:spcAft>
              <a:buFont typeface="Arial" panose="020B0604020202020204" pitchFamily="34" charset="0"/>
              <a:buChar char="•"/>
            </a:pPr>
            <a:r>
              <a:rPr kumimoji="0" lang="en-US" sz="2400" b="0" i="0" u="none" strike="noStrike" cap="none" spc="0" normalizeH="0" baseline="0" dirty="0">
                <a:ln>
                  <a:noFill/>
                </a:ln>
                <a:solidFill>
                  <a:srgbClr val="000000"/>
                </a:solidFill>
                <a:effectLst/>
                <a:uFillTx/>
                <a:latin typeface="Montserrat SemiBold" panose="00000700000000000000" pitchFamily="2" charset="0"/>
                <a:sym typeface="Calibri"/>
              </a:rPr>
              <a:t>Problem so</a:t>
            </a:r>
            <a:r>
              <a:rPr lang="en-US" sz="2400" dirty="0">
                <a:solidFill>
                  <a:srgbClr val="000000"/>
                </a:solidFill>
                <a:latin typeface="Montserrat SemiBold" panose="00000700000000000000" pitchFamily="2" charset="0"/>
                <a:sym typeface="Calibri"/>
              </a:rPr>
              <a:t>lving, especially when something goes wrong</a:t>
            </a:r>
          </a:p>
          <a:p>
            <a:pPr marL="285750" indent="-285750" defTabSz="732598" hangingPunct="0">
              <a:spcAft>
                <a:spcPts val="1200"/>
              </a:spcAft>
              <a:buFont typeface="Arial" panose="020B0604020202020204" pitchFamily="34" charset="0"/>
              <a:buChar char="•"/>
            </a:pPr>
            <a:r>
              <a:rPr lang="en-US" sz="2400" dirty="0">
                <a:solidFill>
                  <a:srgbClr val="000000"/>
                </a:solidFill>
                <a:latin typeface="Montserrat SemiBold" panose="00000700000000000000" pitchFamily="2" charset="0"/>
                <a:sym typeface="Calibri"/>
              </a:rPr>
              <a:t>Forming meaningful social connections</a:t>
            </a:r>
            <a:endParaRPr kumimoji="0" lang="en-US" sz="2400" b="0" i="0" u="none" strike="noStrike" cap="none" spc="0" normalizeH="0" baseline="0" dirty="0">
              <a:ln>
                <a:noFill/>
              </a:ln>
              <a:solidFill>
                <a:srgbClr val="000000"/>
              </a:solidFill>
              <a:effectLst/>
              <a:uFillTx/>
              <a:latin typeface="Montserrat SemiBold" panose="00000700000000000000" pitchFamily="2" charset="0"/>
              <a:sym typeface="Calibri"/>
            </a:endParaRPr>
          </a:p>
          <a:p>
            <a:pPr marR="0" algn="l" defTabSz="732598" rtl="0" fontAlgn="auto" latinLnBrk="0" hangingPunct="0">
              <a:lnSpc>
                <a:spcPct val="100000"/>
              </a:lnSpc>
              <a:spcBef>
                <a:spcPts val="0"/>
              </a:spcBef>
              <a:spcAft>
                <a:spcPts val="1200"/>
              </a:spcAft>
              <a:buClrTx/>
              <a:buSzTx/>
              <a:tabLst/>
            </a:pPr>
            <a:endParaRPr kumimoji="0" lang="en-US" sz="2000" b="0" i="0" u="none" strike="noStrike" cap="none" spc="0" normalizeH="0" baseline="0" dirty="0">
              <a:ln>
                <a:noFill/>
              </a:ln>
              <a:solidFill>
                <a:srgbClr val="000000"/>
              </a:solidFill>
              <a:effectLst/>
              <a:uFillTx/>
              <a:latin typeface="Montserrat SemiBold" panose="00000700000000000000" pitchFamily="2" charset="0"/>
              <a:sym typeface="Calibri"/>
            </a:endParaRPr>
          </a:p>
        </p:txBody>
      </p:sp>
    </p:spTree>
    <p:extLst>
      <p:ext uri="{BB962C8B-B14F-4D97-AF65-F5344CB8AC3E}">
        <p14:creationId xmlns:p14="http://schemas.microsoft.com/office/powerpoint/2010/main" val="3031509998"/>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bject 3">
            <a:extLst>
              <a:ext uri="{FF2B5EF4-FFF2-40B4-BE49-F238E27FC236}">
                <a16:creationId xmlns:a16="http://schemas.microsoft.com/office/drawing/2014/main" id="{521114AE-4D94-4954-A63F-D97E018E7749}"/>
              </a:ext>
            </a:extLst>
          </p:cNvPr>
          <p:cNvSpPr txBox="1">
            <a:spLocks noGrp="1"/>
          </p:cNvSpPr>
          <p:nvPr>
            <p:ph type="title" idx="4294967295"/>
          </p:nvPr>
        </p:nvSpPr>
        <p:spPr>
          <a:xfrm>
            <a:off x="455999" y="492164"/>
            <a:ext cx="11276899" cy="738664"/>
          </a:xfrm>
          <a:prstGeom prst="rect">
            <a:avLst/>
          </a:prstGeom>
          <a:noFill/>
          <a:ln w="12700">
            <a:noFill/>
            <a:prstDash/>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defPPr marL="0" marR="0" indent="0" algn="l" defTabSz="121917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defRPr>
            </a:defPPr>
            <a:lvl1pPr marL="0" marR="0" indent="0" algn="l" defTabSz="976773" rtl="0" fontAlgn="auto" latinLnBrk="0" hangingPunct="0">
              <a:lnSpc>
                <a:spcPct val="100000"/>
              </a:lnSpc>
              <a:spcBef>
                <a:spcPts val="0"/>
              </a:spcBef>
              <a:spcAft>
                <a:spcPts val="0"/>
              </a:spcAft>
              <a:buClrTx/>
              <a:buSzTx/>
              <a:buFontTx/>
              <a:buNone/>
              <a:tabLst/>
              <a:defRPr kumimoji="0" sz="1867" b="0" i="0" u="none" strike="noStrike" cap="none" spc="0" normalizeH="0" baseline="0">
                <a:ln>
                  <a:noFill/>
                </a:ln>
                <a:solidFill>
                  <a:srgbClr val="000000"/>
                </a:solidFill>
                <a:effectLst/>
                <a:uFillTx/>
                <a:latin typeface="+mn-lt"/>
                <a:ea typeface="+mn-ea"/>
                <a:cs typeface="+mn-cs"/>
                <a:sym typeface="Calibri"/>
              </a:defRPr>
            </a:lvl1pPr>
            <a:lvl2pPr marL="0" marR="0" indent="488388" algn="l" defTabSz="976773" rtl="0" fontAlgn="auto" latinLnBrk="0" hangingPunct="0">
              <a:lnSpc>
                <a:spcPct val="100000"/>
              </a:lnSpc>
              <a:spcBef>
                <a:spcPts val="0"/>
              </a:spcBef>
              <a:spcAft>
                <a:spcPts val="0"/>
              </a:spcAft>
              <a:buClrTx/>
              <a:buSzTx/>
              <a:buFontTx/>
              <a:buNone/>
              <a:tabLst/>
              <a:defRPr kumimoji="0" sz="1867" b="0" i="0" u="none" strike="noStrike" cap="none" spc="0" normalizeH="0" baseline="0">
                <a:ln>
                  <a:noFill/>
                </a:ln>
                <a:solidFill>
                  <a:srgbClr val="000000"/>
                </a:solidFill>
                <a:effectLst/>
                <a:uFillTx/>
                <a:latin typeface="+mn-lt"/>
                <a:ea typeface="+mn-ea"/>
                <a:cs typeface="+mn-cs"/>
                <a:sym typeface="Calibri"/>
              </a:defRPr>
            </a:lvl2pPr>
            <a:lvl3pPr marL="0" marR="0" indent="976773" algn="l" defTabSz="976773" rtl="0" fontAlgn="auto" latinLnBrk="0" hangingPunct="0">
              <a:lnSpc>
                <a:spcPct val="100000"/>
              </a:lnSpc>
              <a:spcBef>
                <a:spcPts val="0"/>
              </a:spcBef>
              <a:spcAft>
                <a:spcPts val="0"/>
              </a:spcAft>
              <a:buClrTx/>
              <a:buSzTx/>
              <a:buFontTx/>
              <a:buNone/>
              <a:tabLst/>
              <a:defRPr kumimoji="0" sz="1867" b="0" i="0" u="none" strike="noStrike" cap="none" spc="0" normalizeH="0" baseline="0">
                <a:ln>
                  <a:noFill/>
                </a:ln>
                <a:solidFill>
                  <a:srgbClr val="000000"/>
                </a:solidFill>
                <a:effectLst/>
                <a:uFillTx/>
                <a:latin typeface="+mn-lt"/>
                <a:ea typeface="+mn-ea"/>
                <a:cs typeface="+mn-cs"/>
                <a:sym typeface="Calibri"/>
              </a:defRPr>
            </a:lvl3pPr>
            <a:lvl4pPr marL="0" marR="0" indent="1465162" algn="l" defTabSz="976773" rtl="0" fontAlgn="auto" latinLnBrk="0" hangingPunct="0">
              <a:lnSpc>
                <a:spcPct val="100000"/>
              </a:lnSpc>
              <a:spcBef>
                <a:spcPts val="0"/>
              </a:spcBef>
              <a:spcAft>
                <a:spcPts val="0"/>
              </a:spcAft>
              <a:buClrTx/>
              <a:buSzTx/>
              <a:buFontTx/>
              <a:buNone/>
              <a:tabLst/>
              <a:defRPr kumimoji="0" sz="1867" b="0" i="0" u="none" strike="noStrike" cap="none" spc="0" normalizeH="0" baseline="0">
                <a:ln>
                  <a:noFill/>
                </a:ln>
                <a:solidFill>
                  <a:srgbClr val="000000"/>
                </a:solidFill>
                <a:effectLst/>
                <a:uFillTx/>
                <a:latin typeface="+mn-lt"/>
                <a:ea typeface="+mn-ea"/>
                <a:cs typeface="+mn-cs"/>
                <a:sym typeface="Calibri"/>
              </a:defRPr>
            </a:lvl4pPr>
            <a:lvl5pPr marL="0" marR="0" indent="1953550" algn="l" defTabSz="976773" rtl="0" fontAlgn="auto" latinLnBrk="0" hangingPunct="0">
              <a:lnSpc>
                <a:spcPct val="100000"/>
              </a:lnSpc>
              <a:spcBef>
                <a:spcPts val="0"/>
              </a:spcBef>
              <a:spcAft>
                <a:spcPts val="0"/>
              </a:spcAft>
              <a:buClrTx/>
              <a:buSzTx/>
              <a:buFontTx/>
              <a:buNone/>
              <a:tabLst/>
              <a:defRPr kumimoji="0" sz="1867" b="0" i="0" u="none" strike="noStrike" cap="none" spc="0" normalizeH="0" baseline="0">
                <a:ln>
                  <a:noFill/>
                </a:ln>
                <a:solidFill>
                  <a:srgbClr val="000000"/>
                </a:solidFill>
                <a:effectLst/>
                <a:uFillTx/>
                <a:latin typeface="+mn-lt"/>
                <a:ea typeface="+mn-ea"/>
                <a:cs typeface="+mn-cs"/>
                <a:sym typeface="Calibri"/>
              </a:defRPr>
            </a:lvl5pPr>
            <a:lvl6pPr marL="0" marR="0" indent="2441934" algn="l" defTabSz="976773" rtl="0" fontAlgn="auto" latinLnBrk="0" hangingPunct="0">
              <a:lnSpc>
                <a:spcPct val="100000"/>
              </a:lnSpc>
              <a:spcBef>
                <a:spcPts val="0"/>
              </a:spcBef>
              <a:spcAft>
                <a:spcPts val="0"/>
              </a:spcAft>
              <a:buClrTx/>
              <a:buSzTx/>
              <a:buFontTx/>
              <a:buNone/>
              <a:tabLst/>
              <a:defRPr kumimoji="0" sz="1867" b="0" i="0" u="none" strike="noStrike" cap="none" spc="0" normalizeH="0" baseline="0">
                <a:ln>
                  <a:noFill/>
                </a:ln>
                <a:solidFill>
                  <a:srgbClr val="000000"/>
                </a:solidFill>
                <a:effectLst/>
                <a:uFillTx/>
                <a:latin typeface="+mn-lt"/>
                <a:ea typeface="+mn-ea"/>
                <a:cs typeface="+mn-cs"/>
                <a:sym typeface="Calibri"/>
              </a:defRPr>
            </a:lvl6pPr>
            <a:lvl7pPr marL="0" marR="0" indent="2930323" algn="l" defTabSz="976773" rtl="0" fontAlgn="auto" latinLnBrk="0" hangingPunct="0">
              <a:lnSpc>
                <a:spcPct val="100000"/>
              </a:lnSpc>
              <a:spcBef>
                <a:spcPts val="0"/>
              </a:spcBef>
              <a:spcAft>
                <a:spcPts val="0"/>
              </a:spcAft>
              <a:buClrTx/>
              <a:buSzTx/>
              <a:buFontTx/>
              <a:buNone/>
              <a:tabLst/>
              <a:defRPr kumimoji="0" sz="1867" b="0" i="0" u="none" strike="noStrike" cap="none" spc="0" normalizeH="0" baseline="0">
                <a:ln>
                  <a:noFill/>
                </a:ln>
                <a:solidFill>
                  <a:srgbClr val="000000"/>
                </a:solidFill>
                <a:effectLst/>
                <a:uFillTx/>
                <a:latin typeface="+mn-lt"/>
                <a:ea typeface="+mn-ea"/>
                <a:cs typeface="+mn-cs"/>
                <a:sym typeface="Calibri"/>
              </a:defRPr>
            </a:lvl7pPr>
            <a:lvl8pPr marL="0" marR="0" indent="3418709" algn="l" defTabSz="976773" rtl="0" fontAlgn="auto" latinLnBrk="0" hangingPunct="0">
              <a:lnSpc>
                <a:spcPct val="100000"/>
              </a:lnSpc>
              <a:spcBef>
                <a:spcPts val="0"/>
              </a:spcBef>
              <a:spcAft>
                <a:spcPts val="0"/>
              </a:spcAft>
              <a:buClrTx/>
              <a:buSzTx/>
              <a:buFontTx/>
              <a:buNone/>
              <a:tabLst/>
              <a:defRPr kumimoji="0" sz="1867" b="0" i="0" u="none" strike="noStrike" cap="none" spc="0" normalizeH="0" baseline="0">
                <a:ln>
                  <a:noFill/>
                </a:ln>
                <a:solidFill>
                  <a:srgbClr val="000000"/>
                </a:solidFill>
                <a:effectLst/>
                <a:uFillTx/>
                <a:latin typeface="+mn-lt"/>
                <a:ea typeface="+mn-ea"/>
                <a:cs typeface="+mn-cs"/>
                <a:sym typeface="Calibri"/>
              </a:defRPr>
            </a:lvl8pPr>
            <a:lvl9pPr marL="0" marR="0" indent="3907096" algn="l" defTabSz="976773" rtl="0" fontAlgn="auto" latinLnBrk="0" hangingPunct="0">
              <a:lnSpc>
                <a:spcPct val="100000"/>
              </a:lnSpc>
              <a:spcBef>
                <a:spcPts val="0"/>
              </a:spcBef>
              <a:spcAft>
                <a:spcPts val="0"/>
              </a:spcAft>
              <a:buClrTx/>
              <a:buSzTx/>
              <a:buFontTx/>
              <a:buNone/>
              <a:tabLst/>
              <a:defRPr kumimoji="0" sz="1867" b="0" i="0" u="none" strike="noStrike" cap="none" spc="0" normalizeH="0" baseline="0">
                <a:ln>
                  <a:noFill/>
                </a:ln>
                <a:solidFill>
                  <a:srgbClr val="000000"/>
                </a:solidFill>
                <a:effectLst/>
                <a:uFillTx/>
                <a:latin typeface="+mn-lt"/>
                <a:ea typeface="+mn-ea"/>
                <a:cs typeface="+mn-cs"/>
                <a:sym typeface="Calibri"/>
              </a:defRPr>
            </a:lvl9pPr>
          </a:lstStyle>
          <a:p>
            <a:pPr marL="0" marR="0" lvl="0" indent="19473" algn="ctr" defTabSz="976773" rtl="0" eaLnBrk="1" fontAlgn="auto" latinLnBrk="0" hangingPunct="0">
              <a:lnSpc>
                <a:spcPct val="100000"/>
              </a:lnSpc>
              <a:spcBef>
                <a:spcPts val="133"/>
              </a:spcBef>
              <a:spcAft>
                <a:spcPts val="0"/>
              </a:spcAft>
              <a:buClrTx/>
              <a:buSzTx/>
              <a:buFontTx/>
              <a:buNone/>
              <a:tabLst/>
              <a:defRPr sz="3600" spc="-46">
                <a:solidFill>
                  <a:srgbClr val="3B1C0E"/>
                </a:solidFill>
                <a:latin typeface="Montserrat Bold"/>
                <a:ea typeface="Montserrat Bold"/>
                <a:cs typeface="Montserrat Bold"/>
                <a:sym typeface="Montserrat Bold"/>
              </a:defRPr>
            </a:pPr>
            <a:r>
              <a:rPr kumimoji="0" lang="en-US" sz="4800" b="0" i="0" u="none" strike="noStrike" kern="0" cap="none" spc="-61" normalizeH="0" baseline="0" noProof="0" dirty="0">
                <a:ln>
                  <a:noFill/>
                </a:ln>
                <a:solidFill>
                  <a:srgbClr val="3B1C0E"/>
                </a:solidFill>
                <a:effectLst/>
                <a:uLnTx/>
                <a:uFillTx/>
                <a:latin typeface="Montserrat SemiBold"/>
                <a:ea typeface="Montserrat Bold"/>
                <a:cs typeface="Montserrat Bold"/>
                <a:sym typeface="Montserrat Bold"/>
              </a:rPr>
              <a:t>Being Proactive</a:t>
            </a:r>
          </a:p>
        </p:txBody>
      </p:sp>
      <p:sp>
        <p:nvSpPr>
          <p:cNvPr id="21" name="object 6">
            <a:extLst>
              <a:ext uri="{FF2B5EF4-FFF2-40B4-BE49-F238E27FC236}">
                <a16:creationId xmlns:a16="http://schemas.microsoft.com/office/drawing/2014/main" id="{B133F9E8-8812-4C48-A6B5-C8A2AD3980BD}"/>
              </a:ext>
              <a:ext uri="{C183D7F6-B498-43B3-948B-1728B52AA6E4}">
                <adec:decorative xmlns:adec="http://schemas.microsoft.com/office/drawing/2017/decorative" val="1"/>
              </a:ext>
            </a:extLst>
          </p:cNvPr>
          <p:cNvSpPr/>
          <p:nvPr/>
        </p:nvSpPr>
        <p:spPr>
          <a:xfrm rot="5400000">
            <a:off x="4365808" y="-4365808"/>
            <a:ext cx="158384" cy="8890000"/>
          </a:xfrm>
          <a:prstGeom prst="rect">
            <a:avLst/>
          </a:prstGeom>
          <a:solidFill>
            <a:srgbClr val="FED938"/>
          </a:solidFill>
          <a:ln w="12700">
            <a:miter lim="400000"/>
          </a:ln>
        </p:spPr>
        <p:txBody>
          <a:bodyPr lIns="60959" rIns="60959"/>
          <a:lstStyle>
            <a:defPPr marL="0" marR="0" indent="0" algn="l" defTabSz="121917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defRPr>
            </a:defPPr>
            <a:lvl1pPr marL="0" marR="0" indent="0" algn="l" defTabSz="976773" rtl="0" fontAlgn="auto" latinLnBrk="0" hangingPunct="0">
              <a:lnSpc>
                <a:spcPct val="100000"/>
              </a:lnSpc>
              <a:spcBef>
                <a:spcPts val="0"/>
              </a:spcBef>
              <a:spcAft>
                <a:spcPts val="0"/>
              </a:spcAft>
              <a:buClrTx/>
              <a:buSzTx/>
              <a:buFontTx/>
              <a:buNone/>
              <a:tabLst/>
              <a:defRPr kumimoji="0" sz="1867" b="0" i="0" u="none" strike="noStrike" cap="none" spc="0" normalizeH="0" baseline="0">
                <a:ln>
                  <a:noFill/>
                </a:ln>
                <a:solidFill>
                  <a:srgbClr val="000000"/>
                </a:solidFill>
                <a:effectLst/>
                <a:uFillTx/>
                <a:latin typeface="+mn-lt"/>
                <a:ea typeface="+mn-ea"/>
                <a:cs typeface="+mn-cs"/>
                <a:sym typeface="Calibri"/>
              </a:defRPr>
            </a:lvl1pPr>
            <a:lvl2pPr marL="0" marR="0" indent="488388" algn="l" defTabSz="976773" rtl="0" fontAlgn="auto" latinLnBrk="0" hangingPunct="0">
              <a:lnSpc>
                <a:spcPct val="100000"/>
              </a:lnSpc>
              <a:spcBef>
                <a:spcPts val="0"/>
              </a:spcBef>
              <a:spcAft>
                <a:spcPts val="0"/>
              </a:spcAft>
              <a:buClrTx/>
              <a:buSzTx/>
              <a:buFontTx/>
              <a:buNone/>
              <a:tabLst/>
              <a:defRPr kumimoji="0" sz="1867" b="0" i="0" u="none" strike="noStrike" cap="none" spc="0" normalizeH="0" baseline="0">
                <a:ln>
                  <a:noFill/>
                </a:ln>
                <a:solidFill>
                  <a:srgbClr val="000000"/>
                </a:solidFill>
                <a:effectLst/>
                <a:uFillTx/>
                <a:latin typeface="+mn-lt"/>
                <a:ea typeface="+mn-ea"/>
                <a:cs typeface="+mn-cs"/>
                <a:sym typeface="Calibri"/>
              </a:defRPr>
            </a:lvl2pPr>
            <a:lvl3pPr marL="0" marR="0" indent="976773" algn="l" defTabSz="976773" rtl="0" fontAlgn="auto" latinLnBrk="0" hangingPunct="0">
              <a:lnSpc>
                <a:spcPct val="100000"/>
              </a:lnSpc>
              <a:spcBef>
                <a:spcPts val="0"/>
              </a:spcBef>
              <a:spcAft>
                <a:spcPts val="0"/>
              </a:spcAft>
              <a:buClrTx/>
              <a:buSzTx/>
              <a:buFontTx/>
              <a:buNone/>
              <a:tabLst/>
              <a:defRPr kumimoji="0" sz="1867" b="0" i="0" u="none" strike="noStrike" cap="none" spc="0" normalizeH="0" baseline="0">
                <a:ln>
                  <a:noFill/>
                </a:ln>
                <a:solidFill>
                  <a:srgbClr val="000000"/>
                </a:solidFill>
                <a:effectLst/>
                <a:uFillTx/>
                <a:latin typeface="+mn-lt"/>
                <a:ea typeface="+mn-ea"/>
                <a:cs typeface="+mn-cs"/>
                <a:sym typeface="Calibri"/>
              </a:defRPr>
            </a:lvl3pPr>
            <a:lvl4pPr marL="0" marR="0" indent="1465162" algn="l" defTabSz="976773" rtl="0" fontAlgn="auto" latinLnBrk="0" hangingPunct="0">
              <a:lnSpc>
                <a:spcPct val="100000"/>
              </a:lnSpc>
              <a:spcBef>
                <a:spcPts val="0"/>
              </a:spcBef>
              <a:spcAft>
                <a:spcPts val="0"/>
              </a:spcAft>
              <a:buClrTx/>
              <a:buSzTx/>
              <a:buFontTx/>
              <a:buNone/>
              <a:tabLst/>
              <a:defRPr kumimoji="0" sz="1867" b="0" i="0" u="none" strike="noStrike" cap="none" spc="0" normalizeH="0" baseline="0">
                <a:ln>
                  <a:noFill/>
                </a:ln>
                <a:solidFill>
                  <a:srgbClr val="000000"/>
                </a:solidFill>
                <a:effectLst/>
                <a:uFillTx/>
                <a:latin typeface="+mn-lt"/>
                <a:ea typeface="+mn-ea"/>
                <a:cs typeface="+mn-cs"/>
                <a:sym typeface="Calibri"/>
              </a:defRPr>
            </a:lvl4pPr>
            <a:lvl5pPr marL="0" marR="0" indent="1953550" algn="l" defTabSz="976773" rtl="0" fontAlgn="auto" latinLnBrk="0" hangingPunct="0">
              <a:lnSpc>
                <a:spcPct val="100000"/>
              </a:lnSpc>
              <a:spcBef>
                <a:spcPts val="0"/>
              </a:spcBef>
              <a:spcAft>
                <a:spcPts val="0"/>
              </a:spcAft>
              <a:buClrTx/>
              <a:buSzTx/>
              <a:buFontTx/>
              <a:buNone/>
              <a:tabLst/>
              <a:defRPr kumimoji="0" sz="1867" b="0" i="0" u="none" strike="noStrike" cap="none" spc="0" normalizeH="0" baseline="0">
                <a:ln>
                  <a:noFill/>
                </a:ln>
                <a:solidFill>
                  <a:srgbClr val="000000"/>
                </a:solidFill>
                <a:effectLst/>
                <a:uFillTx/>
                <a:latin typeface="+mn-lt"/>
                <a:ea typeface="+mn-ea"/>
                <a:cs typeface="+mn-cs"/>
                <a:sym typeface="Calibri"/>
              </a:defRPr>
            </a:lvl5pPr>
            <a:lvl6pPr marL="0" marR="0" indent="2441934" algn="l" defTabSz="976773" rtl="0" fontAlgn="auto" latinLnBrk="0" hangingPunct="0">
              <a:lnSpc>
                <a:spcPct val="100000"/>
              </a:lnSpc>
              <a:spcBef>
                <a:spcPts val="0"/>
              </a:spcBef>
              <a:spcAft>
                <a:spcPts val="0"/>
              </a:spcAft>
              <a:buClrTx/>
              <a:buSzTx/>
              <a:buFontTx/>
              <a:buNone/>
              <a:tabLst/>
              <a:defRPr kumimoji="0" sz="1867" b="0" i="0" u="none" strike="noStrike" cap="none" spc="0" normalizeH="0" baseline="0">
                <a:ln>
                  <a:noFill/>
                </a:ln>
                <a:solidFill>
                  <a:srgbClr val="000000"/>
                </a:solidFill>
                <a:effectLst/>
                <a:uFillTx/>
                <a:latin typeface="+mn-lt"/>
                <a:ea typeface="+mn-ea"/>
                <a:cs typeface="+mn-cs"/>
                <a:sym typeface="Calibri"/>
              </a:defRPr>
            </a:lvl6pPr>
            <a:lvl7pPr marL="0" marR="0" indent="2930323" algn="l" defTabSz="976773" rtl="0" fontAlgn="auto" latinLnBrk="0" hangingPunct="0">
              <a:lnSpc>
                <a:spcPct val="100000"/>
              </a:lnSpc>
              <a:spcBef>
                <a:spcPts val="0"/>
              </a:spcBef>
              <a:spcAft>
                <a:spcPts val="0"/>
              </a:spcAft>
              <a:buClrTx/>
              <a:buSzTx/>
              <a:buFontTx/>
              <a:buNone/>
              <a:tabLst/>
              <a:defRPr kumimoji="0" sz="1867" b="0" i="0" u="none" strike="noStrike" cap="none" spc="0" normalizeH="0" baseline="0">
                <a:ln>
                  <a:noFill/>
                </a:ln>
                <a:solidFill>
                  <a:srgbClr val="000000"/>
                </a:solidFill>
                <a:effectLst/>
                <a:uFillTx/>
                <a:latin typeface="+mn-lt"/>
                <a:ea typeface="+mn-ea"/>
                <a:cs typeface="+mn-cs"/>
                <a:sym typeface="Calibri"/>
              </a:defRPr>
            </a:lvl7pPr>
            <a:lvl8pPr marL="0" marR="0" indent="3418709" algn="l" defTabSz="976773" rtl="0" fontAlgn="auto" latinLnBrk="0" hangingPunct="0">
              <a:lnSpc>
                <a:spcPct val="100000"/>
              </a:lnSpc>
              <a:spcBef>
                <a:spcPts val="0"/>
              </a:spcBef>
              <a:spcAft>
                <a:spcPts val="0"/>
              </a:spcAft>
              <a:buClrTx/>
              <a:buSzTx/>
              <a:buFontTx/>
              <a:buNone/>
              <a:tabLst/>
              <a:defRPr kumimoji="0" sz="1867" b="0" i="0" u="none" strike="noStrike" cap="none" spc="0" normalizeH="0" baseline="0">
                <a:ln>
                  <a:noFill/>
                </a:ln>
                <a:solidFill>
                  <a:srgbClr val="000000"/>
                </a:solidFill>
                <a:effectLst/>
                <a:uFillTx/>
                <a:latin typeface="+mn-lt"/>
                <a:ea typeface="+mn-ea"/>
                <a:cs typeface="+mn-cs"/>
                <a:sym typeface="Calibri"/>
              </a:defRPr>
            </a:lvl8pPr>
            <a:lvl9pPr marL="0" marR="0" indent="3907096" algn="l" defTabSz="976773" rtl="0" fontAlgn="auto" latinLnBrk="0" hangingPunct="0">
              <a:lnSpc>
                <a:spcPct val="100000"/>
              </a:lnSpc>
              <a:spcBef>
                <a:spcPts val="0"/>
              </a:spcBef>
              <a:spcAft>
                <a:spcPts val="0"/>
              </a:spcAft>
              <a:buClrTx/>
              <a:buSzTx/>
              <a:buFontTx/>
              <a:buNone/>
              <a:tabLst/>
              <a:defRPr kumimoji="0" sz="1867" b="0" i="0" u="none" strike="noStrike" cap="none" spc="0" normalizeH="0" baseline="0">
                <a:ln>
                  <a:noFill/>
                </a:ln>
                <a:solidFill>
                  <a:srgbClr val="000000"/>
                </a:solidFill>
                <a:effectLst/>
                <a:uFillTx/>
                <a:latin typeface="+mn-lt"/>
                <a:ea typeface="+mn-ea"/>
                <a:cs typeface="+mn-cs"/>
                <a:sym typeface="Calibri"/>
              </a:defRPr>
            </a:lvl9pPr>
          </a:lstStyle>
          <a:p>
            <a:pPr>
              <a:defRPr sz="1600"/>
            </a:pPr>
            <a:endParaRPr sz="5333"/>
          </a:p>
        </p:txBody>
      </p:sp>
      <p:sp>
        <p:nvSpPr>
          <p:cNvPr id="9" name="object 6">
            <a:extLst>
              <a:ext uri="{FF2B5EF4-FFF2-40B4-BE49-F238E27FC236}">
                <a16:creationId xmlns:a16="http://schemas.microsoft.com/office/drawing/2014/main" id="{EF67C8D4-4AE5-4379-90FD-A7DA243FAFDB}"/>
              </a:ext>
              <a:ext uri="{C183D7F6-B498-43B3-948B-1728B52AA6E4}">
                <adec:decorative xmlns:adec="http://schemas.microsoft.com/office/drawing/2017/decorative" val="1"/>
              </a:ext>
            </a:extLst>
          </p:cNvPr>
          <p:cNvSpPr/>
          <p:nvPr/>
        </p:nvSpPr>
        <p:spPr>
          <a:xfrm rot="5400000">
            <a:off x="10824576" y="-1209040"/>
            <a:ext cx="154208" cy="2580640"/>
          </a:xfrm>
          <a:prstGeom prst="rect">
            <a:avLst/>
          </a:prstGeom>
          <a:solidFill>
            <a:srgbClr val="00927C"/>
          </a:solidFill>
          <a:ln w="12700">
            <a:miter lim="400000"/>
          </a:ln>
        </p:spPr>
        <p:txBody>
          <a:bodyPr lIns="60959" rIns="60959"/>
          <a:lstStyle>
            <a:defPPr marL="0" marR="0" indent="0" algn="l" defTabSz="121917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defRPr>
            </a:defPPr>
            <a:lvl1pPr marL="0" marR="0" indent="0" algn="l" defTabSz="976773" rtl="0" fontAlgn="auto" latinLnBrk="0" hangingPunct="0">
              <a:lnSpc>
                <a:spcPct val="100000"/>
              </a:lnSpc>
              <a:spcBef>
                <a:spcPts val="0"/>
              </a:spcBef>
              <a:spcAft>
                <a:spcPts val="0"/>
              </a:spcAft>
              <a:buClrTx/>
              <a:buSzTx/>
              <a:buFontTx/>
              <a:buNone/>
              <a:tabLst/>
              <a:defRPr kumimoji="0" sz="1867" b="0" i="0" u="none" strike="noStrike" cap="none" spc="0" normalizeH="0" baseline="0">
                <a:ln>
                  <a:noFill/>
                </a:ln>
                <a:solidFill>
                  <a:srgbClr val="000000"/>
                </a:solidFill>
                <a:effectLst/>
                <a:uFillTx/>
                <a:latin typeface="+mn-lt"/>
                <a:ea typeface="+mn-ea"/>
                <a:cs typeface="+mn-cs"/>
                <a:sym typeface="Calibri"/>
              </a:defRPr>
            </a:lvl1pPr>
            <a:lvl2pPr marL="0" marR="0" indent="488388" algn="l" defTabSz="976773" rtl="0" fontAlgn="auto" latinLnBrk="0" hangingPunct="0">
              <a:lnSpc>
                <a:spcPct val="100000"/>
              </a:lnSpc>
              <a:spcBef>
                <a:spcPts val="0"/>
              </a:spcBef>
              <a:spcAft>
                <a:spcPts val="0"/>
              </a:spcAft>
              <a:buClrTx/>
              <a:buSzTx/>
              <a:buFontTx/>
              <a:buNone/>
              <a:tabLst/>
              <a:defRPr kumimoji="0" sz="1867" b="0" i="0" u="none" strike="noStrike" cap="none" spc="0" normalizeH="0" baseline="0">
                <a:ln>
                  <a:noFill/>
                </a:ln>
                <a:solidFill>
                  <a:srgbClr val="000000"/>
                </a:solidFill>
                <a:effectLst/>
                <a:uFillTx/>
                <a:latin typeface="+mn-lt"/>
                <a:ea typeface="+mn-ea"/>
                <a:cs typeface="+mn-cs"/>
                <a:sym typeface="Calibri"/>
              </a:defRPr>
            </a:lvl2pPr>
            <a:lvl3pPr marL="0" marR="0" indent="976773" algn="l" defTabSz="976773" rtl="0" fontAlgn="auto" latinLnBrk="0" hangingPunct="0">
              <a:lnSpc>
                <a:spcPct val="100000"/>
              </a:lnSpc>
              <a:spcBef>
                <a:spcPts val="0"/>
              </a:spcBef>
              <a:spcAft>
                <a:spcPts val="0"/>
              </a:spcAft>
              <a:buClrTx/>
              <a:buSzTx/>
              <a:buFontTx/>
              <a:buNone/>
              <a:tabLst/>
              <a:defRPr kumimoji="0" sz="1867" b="0" i="0" u="none" strike="noStrike" cap="none" spc="0" normalizeH="0" baseline="0">
                <a:ln>
                  <a:noFill/>
                </a:ln>
                <a:solidFill>
                  <a:srgbClr val="000000"/>
                </a:solidFill>
                <a:effectLst/>
                <a:uFillTx/>
                <a:latin typeface="+mn-lt"/>
                <a:ea typeface="+mn-ea"/>
                <a:cs typeface="+mn-cs"/>
                <a:sym typeface="Calibri"/>
              </a:defRPr>
            </a:lvl3pPr>
            <a:lvl4pPr marL="0" marR="0" indent="1465162" algn="l" defTabSz="976773" rtl="0" fontAlgn="auto" latinLnBrk="0" hangingPunct="0">
              <a:lnSpc>
                <a:spcPct val="100000"/>
              </a:lnSpc>
              <a:spcBef>
                <a:spcPts val="0"/>
              </a:spcBef>
              <a:spcAft>
                <a:spcPts val="0"/>
              </a:spcAft>
              <a:buClrTx/>
              <a:buSzTx/>
              <a:buFontTx/>
              <a:buNone/>
              <a:tabLst/>
              <a:defRPr kumimoji="0" sz="1867" b="0" i="0" u="none" strike="noStrike" cap="none" spc="0" normalizeH="0" baseline="0">
                <a:ln>
                  <a:noFill/>
                </a:ln>
                <a:solidFill>
                  <a:srgbClr val="000000"/>
                </a:solidFill>
                <a:effectLst/>
                <a:uFillTx/>
                <a:latin typeface="+mn-lt"/>
                <a:ea typeface="+mn-ea"/>
                <a:cs typeface="+mn-cs"/>
                <a:sym typeface="Calibri"/>
              </a:defRPr>
            </a:lvl4pPr>
            <a:lvl5pPr marL="0" marR="0" indent="1953550" algn="l" defTabSz="976773" rtl="0" fontAlgn="auto" latinLnBrk="0" hangingPunct="0">
              <a:lnSpc>
                <a:spcPct val="100000"/>
              </a:lnSpc>
              <a:spcBef>
                <a:spcPts val="0"/>
              </a:spcBef>
              <a:spcAft>
                <a:spcPts val="0"/>
              </a:spcAft>
              <a:buClrTx/>
              <a:buSzTx/>
              <a:buFontTx/>
              <a:buNone/>
              <a:tabLst/>
              <a:defRPr kumimoji="0" sz="1867" b="0" i="0" u="none" strike="noStrike" cap="none" spc="0" normalizeH="0" baseline="0">
                <a:ln>
                  <a:noFill/>
                </a:ln>
                <a:solidFill>
                  <a:srgbClr val="000000"/>
                </a:solidFill>
                <a:effectLst/>
                <a:uFillTx/>
                <a:latin typeface="+mn-lt"/>
                <a:ea typeface="+mn-ea"/>
                <a:cs typeface="+mn-cs"/>
                <a:sym typeface="Calibri"/>
              </a:defRPr>
            </a:lvl5pPr>
            <a:lvl6pPr marL="0" marR="0" indent="2441934" algn="l" defTabSz="976773" rtl="0" fontAlgn="auto" latinLnBrk="0" hangingPunct="0">
              <a:lnSpc>
                <a:spcPct val="100000"/>
              </a:lnSpc>
              <a:spcBef>
                <a:spcPts val="0"/>
              </a:spcBef>
              <a:spcAft>
                <a:spcPts val="0"/>
              </a:spcAft>
              <a:buClrTx/>
              <a:buSzTx/>
              <a:buFontTx/>
              <a:buNone/>
              <a:tabLst/>
              <a:defRPr kumimoji="0" sz="1867" b="0" i="0" u="none" strike="noStrike" cap="none" spc="0" normalizeH="0" baseline="0">
                <a:ln>
                  <a:noFill/>
                </a:ln>
                <a:solidFill>
                  <a:srgbClr val="000000"/>
                </a:solidFill>
                <a:effectLst/>
                <a:uFillTx/>
                <a:latin typeface="+mn-lt"/>
                <a:ea typeface="+mn-ea"/>
                <a:cs typeface="+mn-cs"/>
                <a:sym typeface="Calibri"/>
              </a:defRPr>
            </a:lvl6pPr>
            <a:lvl7pPr marL="0" marR="0" indent="2930323" algn="l" defTabSz="976773" rtl="0" fontAlgn="auto" latinLnBrk="0" hangingPunct="0">
              <a:lnSpc>
                <a:spcPct val="100000"/>
              </a:lnSpc>
              <a:spcBef>
                <a:spcPts val="0"/>
              </a:spcBef>
              <a:spcAft>
                <a:spcPts val="0"/>
              </a:spcAft>
              <a:buClrTx/>
              <a:buSzTx/>
              <a:buFontTx/>
              <a:buNone/>
              <a:tabLst/>
              <a:defRPr kumimoji="0" sz="1867" b="0" i="0" u="none" strike="noStrike" cap="none" spc="0" normalizeH="0" baseline="0">
                <a:ln>
                  <a:noFill/>
                </a:ln>
                <a:solidFill>
                  <a:srgbClr val="000000"/>
                </a:solidFill>
                <a:effectLst/>
                <a:uFillTx/>
                <a:latin typeface="+mn-lt"/>
                <a:ea typeface="+mn-ea"/>
                <a:cs typeface="+mn-cs"/>
                <a:sym typeface="Calibri"/>
              </a:defRPr>
            </a:lvl7pPr>
            <a:lvl8pPr marL="0" marR="0" indent="3418709" algn="l" defTabSz="976773" rtl="0" fontAlgn="auto" latinLnBrk="0" hangingPunct="0">
              <a:lnSpc>
                <a:spcPct val="100000"/>
              </a:lnSpc>
              <a:spcBef>
                <a:spcPts val="0"/>
              </a:spcBef>
              <a:spcAft>
                <a:spcPts val="0"/>
              </a:spcAft>
              <a:buClrTx/>
              <a:buSzTx/>
              <a:buFontTx/>
              <a:buNone/>
              <a:tabLst/>
              <a:defRPr kumimoji="0" sz="1867" b="0" i="0" u="none" strike="noStrike" cap="none" spc="0" normalizeH="0" baseline="0">
                <a:ln>
                  <a:noFill/>
                </a:ln>
                <a:solidFill>
                  <a:srgbClr val="000000"/>
                </a:solidFill>
                <a:effectLst/>
                <a:uFillTx/>
                <a:latin typeface="+mn-lt"/>
                <a:ea typeface="+mn-ea"/>
                <a:cs typeface="+mn-cs"/>
                <a:sym typeface="Calibri"/>
              </a:defRPr>
            </a:lvl8pPr>
            <a:lvl9pPr marL="0" marR="0" indent="3907096" algn="l" defTabSz="976773" rtl="0" fontAlgn="auto" latinLnBrk="0" hangingPunct="0">
              <a:lnSpc>
                <a:spcPct val="100000"/>
              </a:lnSpc>
              <a:spcBef>
                <a:spcPts val="0"/>
              </a:spcBef>
              <a:spcAft>
                <a:spcPts val="0"/>
              </a:spcAft>
              <a:buClrTx/>
              <a:buSzTx/>
              <a:buFontTx/>
              <a:buNone/>
              <a:tabLst/>
              <a:defRPr kumimoji="0" sz="1867" b="0" i="0" u="none" strike="noStrike" cap="none" spc="0" normalizeH="0" baseline="0">
                <a:ln>
                  <a:noFill/>
                </a:ln>
                <a:solidFill>
                  <a:srgbClr val="000000"/>
                </a:solidFill>
                <a:effectLst/>
                <a:uFillTx/>
                <a:latin typeface="+mn-lt"/>
                <a:ea typeface="+mn-ea"/>
                <a:cs typeface="+mn-cs"/>
                <a:sym typeface="Calibri"/>
              </a:defRPr>
            </a:lvl9pPr>
          </a:lstStyle>
          <a:p>
            <a:pPr>
              <a:defRPr sz="1600"/>
            </a:pPr>
            <a:endParaRPr sz="5333"/>
          </a:p>
        </p:txBody>
      </p:sp>
      <p:sp>
        <p:nvSpPr>
          <p:cNvPr id="5" name="TextBox 4">
            <a:extLst>
              <a:ext uri="{FF2B5EF4-FFF2-40B4-BE49-F238E27FC236}">
                <a16:creationId xmlns:a16="http://schemas.microsoft.com/office/drawing/2014/main" id="{C7EDC5C0-5CC7-49E8-AD11-278F509B936F}"/>
              </a:ext>
            </a:extLst>
          </p:cNvPr>
          <p:cNvSpPr txBox="1"/>
          <p:nvPr/>
        </p:nvSpPr>
        <p:spPr>
          <a:xfrm>
            <a:off x="798490" y="1564609"/>
            <a:ext cx="10702343" cy="449353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285750" marR="0" indent="-285750" algn="l" defTabSz="732598" rtl="0" fontAlgn="auto" latinLnBrk="0" hangingPunct="0">
              <a:lnSpc>
                <a:spcPct val="100000"/>
              </a:lnSpc>
              <a:spcBef>
                <a:spcPts val="0"/>
              </a:spcBef>
              <a:spcAft>
                <a:spcPts val="1200"/>
              </a:spcAft>
              <a:buClrTx/>
              <a:buSzTx/>
              <a:buFont typeface="Arial" panose="020B0604020202020204" pitchFamily="34" charset="0"/>
              <a:buChar char="•"/>
              <a:tabLst/>
            </a:pPr>
            <a:r>
              <a:rPr lang="en-US" sz="2400" dirty="0">
                <a:solidFill>
                  <a:srgbClr val="000000"/>
                </a:solidFill>
                <a:latin typeface="Montserrat SemiBold" panose="00000700000000000000" pitchFamily="2" charset="0"/>
                <a:sym typeface="Calibri"/>
              </a:rPr>
              <a:t>Utilizing Universal Design for Learning</a:t>
            </a:r>
          </a:p>
          <a:p>
            <a:pPr marL="285750" marR="0" indent="-285750" algn="l" defTabSz="732598" rtl="0" fontAlgn="auto" latinLnBrk="0" hangingPunct="0">
              <a:lnSpc>
                <a:spcPct val="100000"/>
              </a:lnSpc>
              <a:spcBef>
                <a:spcPts val="0"/>
              </a:spcBef>
              <a:spcAft>
                <a:spcPts val="1200"/>
              </a:spcAft>
              <a:buClrTx/>
              <a:buSzTx/>
              <a:buFont typeface="Arial" panose="020B0604020202020204" pitchFamily="34" charset="0"/>
              <a:buChar char="•"/>
              <a:tabLst/>
            </a:pPr>
            <a:r>
              <a:rPr kumimoji="0" lang="en-US" sz="2400" b="0" i="0" u="none" strike="noStrike" cap="none" spc="0" normalizeH="0" baseline="0" dirty="0">
                <a:ln>
                  <a:noFill/>
                </a:ln>
                <a:solidFill>
                  <a:srgbClr val="000000"/>
                </a:solidFill>
                <a:effectLst/>
                <a:uFillTx/>
                <a:latin typeface="Montserrat SemiBold" panose="00000700000000000000" pitchFamily="2" charset="0"/>
                <a:sym typeface="Calibri"/>
              </a:rPr>
              <a:t>Providing clear directions/expectations for assignments</a:t>
            </a:r>
          </a:p>
          <a:p>
            <a:pPr marL="285750" marR="0" indent="-285750" algn="l" defTabSz="732598" rtl="0" fontAlgn="auto" latinLnBrk="0" hangingPunct="0">
              <a:lnSpc>
                <a:spcPct val="100000"/>
              </a:lnSpc>
              <a:spcBef>
                <a:spcPts val="0"/>
              </a:spcBef>
              <a:spcAft>
                <a:spcPts val="1200"/>
              </a:spcAft>
              <a:buClrTx/>
              <a:buSzTx/>
              <a:buFont typeface="Arial" panose="020B0604020202020204" pitchFamily="34" charset="0"/>
              <a:buChar char="•"/>
              <a:tabLst/>
            </a:pPr>
            <a:r>
              <a:rPr lang="en-US" sz="2400" dirty="0">
                <a:solidFill>
                  <a:srgbClr val="000000"/>
                </a:solidFill>
                <a:latin typeface="Montserrat SemiBold" panose="00000700000000000000" pitchFamily="2" charset="0"/>
                <a:sym typeface="Calibri"/>
              </a:rPr>
              <a:t>Using course schedules, in addition to a syllabus, are helpful</a:t>
            </a:r>
          </a:p>
          <a:p>
            <a:pPr marL="285750" marR="0" indent="-285750" algn="l" defTabSz="732598" rtl="0" fontAlgn="auto" latinLnBrk="0" hangingPunct="0">
              <a:lnSpc>
                <a:spcPct val="100000"/>
              </a:lnSpc>
              <a:spcBef>
                <a:spcPts val="0"/>
              </a:spcBef>
              <a:spcAft>
                <a:spcPts val="1200"/>
              </a:spcAft>
              <a:buClrTx/>
              <a:buSzTx/>
              <a:buFont typeface="Arial" panose="020B0604020202020204" pitchFamily="34" charset="0"/>
              <a:buChar char="•"/>
              <a:tabLst/>
            </a:pPr>
            <a:r>
              <a:rPr kumimoji="0" lang="en-US" sz="2400" b="0" i="0" u="none" strike="noStrike" cap="none" spc="0" normalizeH="0" baseline="0" dirty="0">
                <a:ln>
                  <a:noFill/>
                </a:ln>
                <a:solidFill>
                  <a:srgbClr val="000000"/>
                </a:solidFill>
                <a:effectLst/>
                <a:uFillTx/>
                <a:latin typeface="Montserrat SemiBold" panose="00000700000000000000" pitchFamily="2" charset="0"/>
                <a:sym typeface="Calibri"/>
              </a:rPr>
              <a:t>Posti</a:t>
            </a:r>
            <a:r>
              <a:rPr lang="en-US" sz="2400" dirty="0">
                <a:solidFill>
                  <a:srgbClr val="000000"/>
                </a:solidFill>
                <a:latin typeface="Montserrat SemiBold" panose="00000700000000000000" pitchFamily="2" charset="0"/>
                <a:sym typeface="Calibri"/>
              </a:rPr>
              <a:t>ng announcements on Elearning regarding any changes to the class </a:t>
            </a:r>
          </a:p>
          <a:p>
            <a:pPr marL="285750" marR="0" indent="-285750" algn="l" defTabSz="732598" rtl="0" fontAlgn="auto" latinLnBrk="0" hangingPunct="0">
              <a:lnSpc>
                <a:spcPct val="100000"/>
              </a:lnSpc>
              <a:spcBef>
                <a:spcPts val="0"/>
              </a:spcBef>
              <a:spcAft>
                <a:spcPts val="1200"/>
              </a:spcAft>
              <a:buClrTx/>
              <a:buSzTx/>
              <a:buFont typeface="Arial" panose="020B0604020202020204" pitchFamily="34" charset="0"/>
              <a:buChar char="•"/>
              <a:tabLst/>
            </a:pPr>
            <a:r>
              <a:rPr lang="en-US" sz="2400" dirty="0">
                <a:solidFill>
                  <a:srgbClr val="000000"/>
                </a:solidFill>
                <a:latin typeface="Montserrat SemiBold" panose="00000700000000000000" pitchFamily="2" charset="0"/>
                <a:sym typeface="Calibri"/>
              </a:rPr>
              <a:t>Communicating with the ASC – midterm progress reports, emails</a:t>
            </a:r>
          </a:p>
          <a:p>
            <a:pPr marL="285750" marR="0" indent="-285750" algn="l" defTabSz="732598" rtl="0" fontAlgn="auto" latinLnBrk="0" hangingPunct="0">
              <a:lnSpc>
                <a:spcPct val="100000"/>
              </a:lnSpc>
              <a:spcBef>
                <a:spcPts val="0"/>
              </a:spcBef>
              <a:spcAft>
                <a:spcPts val="1200"/>
              </a:spcAft>
              <a:buClrTx/>
              <a:buSzTx/>
              <a:buFont typeface="Arial" panose="020B0604020202020204" pitchFamily="34" charset="0"/>
              <a:buChar char="•"/>
              <a:tabLst/>
            </a:pPr>
            <a:r>
              <a:rPr lang="en-US" sz="2400" dirty="0">
                <a:solidFill>
                  <a:srgbClr val="000000"/>
                </a:solidFill>
                <a:latin typeface="Montserrat SemiBold" panose="00000700000000000000" pitchFamily="2" charset="0"/>
                <a:sym typeface="Calibri"/>
              </a:rPr>
              <a:t>Replying all when a student has added the ASC or their graduate point person to an email</a:t>
            </a:r>
          </a:p>
          <a:p>
            <a:pPr marL="285750" marR="0" indent="-285750" algn="l" defTabSz="732598" rtl="0" fontAlgn="auto" latinLnBrk="0" hangingPunct="0">
              <a:lnSpc>
                <a:spcPct val="100000"/>
              </a:lnSpc>
              <a:spcBef>
                <a:spcPts val="0"/>
              </a:spcBef>
              <a:spcAft>
                <a:spcPts val="1200"/>
              </a:spcAft>
              <a:buClrTx/>
              <a:buSzTx/>
              <a:buFont typeface="Arial" panose="020B0604020202020204" pitchFamily="34" charset="0"/>
              <a:buChar char="•"/>
              <a:tabLst/>
            </a:pPr>
            <a:r>
              <a:rPr lang="en-US" sz="2400" dirty="0">
                <a:solidFill>
                  <a:srgbClr val="000000"/>
                </a:solidFill>
                <a:latin typeface="Montserrat SemiBold" panose="00000700000000000000" pitchFamily="2" charset="0"/>
                <a:sym typeface="Calibri"/>
              </a:rPr>
              <a:t>Updating grades on </a:t>
            </a:r>
            <a:r>
              <a:rPr lang="en-US" sz="2400" dirty="0" err="1">
                <a:solidFill>
                  <a:srgbClr val="000000"/>
                </a:solidFill>
                <a:latin typeface="Montserrat SemiBold" panose="00000700000000000000" pitchFamily="2" charset="0"/>
                <a:sym typeface="Calibri"/>
              </a:rPr>
              <a:t>Elearning</a:t>
            </a:r>
            <a:r>
              <a:rPr lang="en-US" sz="2400" dirty="0">
                <a:solidFill>
                  <a:srgbClr val="000000"/>
                </a:solidFill>
                <a:latin typeface="Montserrat SemiBold" panose="00000700000000000000" pitchFamily="2" charset="0"/>
                <a:sym typeface="Calibri"/>
              </a:rPr>
              <a:t> frequently and providing feedback</a:t>
            </a:r>
            <a:endParaRPr lang="en-US" sz="2000" dirty="0">
              <a:solidFill>
                <a:srgbClr val="000000"/>
              </a:solidFill>
              <a:latin typeface="Montserrat SemiBold" panose="00000700000000000000" pitchFamily="2" charset="0"/>
              <a:sym typeface="Calibri"/>
            </a:endParaRPr>
          </a:p>
        </p:txBody>
      </p:sp>
    </p:spTree>
    <p:extLst>
      <p:ext uri="{BB962C8B-B14F-4D97-AF65-F5344CB8AC3E}">
        <p14:creationId xmlns:p14="http://schemas.microsoft.com/office/powerpoint/2010/main" val="1688945051"/>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bject 3">
            <a:extLst>
              <a:ext uri="{FF2B5EF4-FFF2-40B4-BE49-F238E27FC236}">
                <a16:creationId xmlns:a16="http://schemas.microsoft.com/office/drawing/2014/main" id="{521114AE-4D94-4954-A63F-D97E018E7749}"/>
              </a:ext>
            </a:extLst>
          </p:cNvPr>
          <p:cNvSpPr txBox="1">
            <a:spLocks noGrp="1"/>
          </p:cNvSpPr>
          <p:nvPr>
            <p:ph type="title" idx="4294967295"/>
          </p:nvPr>
        </p:nvSpPr>
        <p:spPr>
          <a:xfrm>
            <a:off x="455999" y="492164"/>
            <a:ext cx="11276899" cy="738664"/>
          </a:xfrm>
          <a:prstGeom prst="rect">
            <a:avLst/>
          </a:prstGeom>
          <a:noFill/>
          <a:ln w="12700">
            <a:noFill/>
            <a:prstDash/>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defPPr marL="0" marR="0" indent="0" algn="l" defTabSz="121917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defRPr>
            </a:defPPr>
            <a:lvl1pPr marL="0" marR="0" indent="0" algn="l" defTabSz="976773" rtl="0" fontAlgn="auto" latinLnBrk="0" hangingPunct="0">
              <a:lnSpc>
                <a:spcPct val="100000"/>
              </a:lnSpc>
              <a:spcBef>
                <a:spcPts val="0"/>
              </a:spcBef>
              <a:spcAft>
                <a:spcPts val="0"/>
              </a:spcAft>
              <a:buClrTx/>
              <a:buSzTx/>
              <a:buFontTx/>
              <a:buNone/>
              <a:tabLst/>
              <a:defRPr kumimoji="0" sz="1867" b="0" i="0" u="none" strike="noStrike" cap="none" spc="0" normalizeH="0" baseline="0">
                <a:ln>
                  <a:noFill/>
                </a:ln>
                <a:solidFill>
                  <a:srgbClr val="000000"/>
                </a:solidFill>
                <a:effectLst/>
                <a:uFillTx/>
                <a:latin typeface="+mn-lt"/>
                <a:ea typeface="+mn-ea"/>
                <a:cs typeface="+mn-cs"/>
                <a:sym typeface="Calibri"/>
              </a:defRPr>
            </a:lvl1pPr>
            <a:lvl2pPr marL="0" marR="0" indent="488388" algn="l" defTabSz="976773" rtl="0" fontAlgn="auto" latinLnBrk="0" hangingPunct="0">
              <a:lnSpc>
                <a:spcPct val="100000"/>
              </a:lnSpc>
              <a:spcBef>
                <a:spcPts val="0"/>
              </a:spcBef>
              <a:spcAft>
                <a:spcPts val="0"/>
              </a:spcAft>
              <a:buClrTx/>
              <a:buSzTx/>
              <a:buFontTx/>
              <a:buNone/>
              <a:tabLst/>
              <a:defRPr kumimoji="0" sz="1867" b="0" i="0" u="none" strike="noStrike" cap="none" spc="0" normalizeH="0" baseline="0">
                <a:ln>
                  <a:noFill/>
                </a:ln>
                <a:solidFill>
                  <a:srgbClr val="000000"/>
                </a:solidFill>
                <a:effectLst/>
                <a:uFillTx/>
                <a:latin typeface="+mn-lt"/>
                <a:ea typeface="+mn-ea"/>
                <a:cs typeface="+mn-cs"/>
                <a:sym typeface="Calibri"/>
              </a:defRPr>
            </a:lvl2pPr>
            <a:lvl3pPr marL="0" marR="0" indent="976773" algn="l" defTabSz="976773" rtl="0" fontAlgn="auto" latinLnBrk="0" hangingPunct="0">
              <a:lnSpc>
                <a:spcPct val="100000"/>
              </a:lnSpc>
              <a:spcBef>
                <a:spcPts val="0"/>
              </a:spcBef>
              <a:spcAft>
                <a:spcPts val="0"/>
              </a:spcAft>
              <a:buClrTx/>
              <a:buSzTx/>
              <a:buFontTx/>
              <a:buNone/>
              <a:tabLst/>
              <a:defRPr kumimoji="0" sz="1867" b="0" i="0" u="none" strike="noStrike" cap="none" spc="0" normalizeH="0" baseline="0">
                <a:ln>
                  <a:noFill/>
                </a:ln>
                <a:solidFill>
                  <a:srgbClr val="000000"/>
                </a:solidFill>
                <a:effectLst/>
                <a:uFillTx/>
                <a:latin typeface="+mn-lt"/>
                <a:ea typeface="+mn-ea"/>
                <a:cs typeface="+mn-cs"/>
                <a:sym typeface="Calibri"/>
              </a:defRPr>
            </a:lvl3pPr>
            <a:lvl4pPr marL="0" marR="0" indent="1465162" algn="l" defTabSz="976773" rtl="0" fontAlgn="auto" latinLnBrk="0" hangingPunct="0">
              <a:lnSpc>
                <a:spcPct val="100000"/>
              </a:lnSpc>
              <a:spcBef>
                <a:spcPts val="0"/>
              </a:spcBef>
              <a:spcAft>
                <a:spcPts val="0"/>
              </a:spcAft>
              <a:buClrTx/>
              <a:buSzTx/>
              <a:buFontTx/>
              <a:buNone/>
              <a:tabLst/>
              <a:defRPr kumimoji="0" sz="1867" b="0" i="0" u="none" strike="noStrike" cap="none" spc="0" normalizeH="0" baseline="0">
                <a:ln>
                  <a:noFill/>
                </a:ln>
                <a:solidFill>
                  <a:srgbClr val="000000"/>
                </a:solidFill>
                <a:effectLst/>
                <a:uFillTx/>
                <a:latin typeface="+mn-lt"/>
                <a:ea typeface="+mn-ea"/>
                <a:cs typeface="+mn-cs"/>
                <a:sym typeface="Calibri"/>
              </a:defRPr>
            </a:lvl4pPr>
            <a:lvl5pPr marL="0" marR="0" indent="1953550" algn="l" defTabSz="976773" rtl="0" fontAlgn="auto" latinLnBrk="0" hangingPunct="0">
              <a:lnSpc>
                <a:spcPct val="100000"/>
              </a:lnSpc>
              <a:spcBef>
                <a:spcPts val="0"/>
              </a:spcBef>
              <a:spcAft>
                <a:spcPts val="0"/>
              </a:spcAft>
              <a:buClrTx/>
              <a:buSzTx/>
              <a:buFontTx/>
              <a:buNone/>
              <a:tabLst/>
              <a:defRPr kumimoji="0" sz="1867" b="0" i="0" u="none" strike="noStrike" cap="none" spc="0" normalizeH="0" baseline="0">
                <a:ln>
                  <a:noFill/>
                </a:ln>
                <a:solidFill>
                  <a:srgbClr val="000000"/>
                </a:solidFill>
                <a:effectLst/>
                <a:uFillTx/>
                <a:latin typeface="+mn-lt"/>
                <a:ea typeface="+mn-ea"/>
                <a:cs typeface="+mn-cs"/>
                <a:sym typeface="Calibri"/>
              </a:defRPr>
            </a:lvl5pPr>
            <a:lvl6pPr marL="0" marR="0" indent="2441934" algn="l" defTabSz="976773" rtl="0" fontAlgn="auto" latinLnBrk="0" hangingPunct="0">
              <a:lnSpc>
                <a:spcPct val="100000"/>
              </a:lnSpc>
              <a:spcBef>
                <a:spcPts val="0"/>
              </a:spcBef>
              <a:spcAft>
                <a:spcPts val="0"/>
              </a:spcAft>
              <a:buClrTx/>
              <a:buSzTx/>
              <a:buFontTx/>
              <a:buNone/>
              <a:tabLst/>
              <a:defRPr kumimoji="0" sz="1867" b="0" i="0" u="none" strike="noStrike" cap="none" spc="0" normalizeH="0" baseline="0">
                <a:ln>
                  <a:noFill/>
                </a:ln>
                <a:solidFill>
                  <a:srgbClr val="000000"/>
                </a:solidFill>
                <a:effectLst/>
                <a:uFillTx/>
                <a:latin typeface="+mn-lt"/>
                <a:ea typeface="+mn-ea"/>
                <a:cs typeface="+mn-cs"/>
                <a:sym typeface="Calibri"/>
              </a:defRPr>
            </a:lvl6pPr>
            <a:lvl7pPr marL="0" marR="0" indent="2930323" algn="l" defTabSz="976773" rtl="0" fontAlgn="auto" latinLnBrk="0" hangingPunct="0">
              <a:lnSpc>
                <a:spcPct val="100000"/>
              </a:lnSpc>
              <a:spcBef>
                <a:spcPts val="0"/>
              </a:spcBef>
              <a:spcAft>
                <a:spcPts val="0"/>
              </a:spcAft>
              <a:buClrTx/>
              <a:buSzTx/>
              <a:buFontTx/>
              <a:buNone/>
              <a:tabLst/>
              <a:defRPr kumimoji="0" sz="1867" b="0" i="0" u="none" strike="noStrike" cap="none" spc="0" normalizeH="0" baseline="0">
                <a:ln>
                  <a:noFill/>
                </a:ln>
                <a:solidFill>
                  <a:srgbClr val="000000"/>
                </a:solidFill>
                <a:effectLst/>
                <a:uFillTx/>
                <a:latin typeface="+mn-lt"/>
                <a:ea typeface="+mn-ea"/>
                <a:cs typeface="+mn-cs"/>
                <a:sym typeface="Calibri"/>
              </a:defRPr>
            </a:lvl7pPr>
            <a:lvl8pPr marL="0" marR="0" indent="3418709" algn="l" defTabSz="976773" rtl="0" fontAlgn="auto" latinLnBrk="0" hangingPunct="0">
              <a:lnSpc>
                <a:spcPct val="100000"/>
              </a:lnSpc>
              <a:spcBef>
                <a:spcPts val="0"/>
              </a:spcBef>
              <a:spcAft>
                <a:spcPts val="0"/>
              </a:spcAft>
              <a:buClrTx/>
              <a:buSzTx/>
              <a:buFontTx/>
              <a:buNone/>
              <a:tabLst/>
              <a:defRPr kumimoji="0" sz="1867" b="0" i="0" u="none" strike="noStrike" cap="none" spc="0" normalizeH="0" baseline="0">
                <a:ln>
                  <a:noFill/>
                </a:ln>
                <a:solidFill>
                  <a:srgbClr val="000000"/>
                </a:solidFill>
                <a:effectLst/>
                <a:uFillTx/>
                <a:latin typeface="+mn-lt"/>
                <a:ea typeface="+mn-ea"/>
                <a:cs typeface="+mn-cs"/>
                <a:sym typeface="Calibri"/>
              </a:defRPr>
            </a:lvl8pPr>
            <a:lvl9pPr marL="0" marR="0" indent="3907096" algn="l" defTabSz="976773" rtl="0" fontAlgn="auto" latinLnBrk="0" hangingPunct="0">
              <a:lnSpc>
                <a:spcPct val="100000"/>
              </a:lnSpc>
              <a:spcBef>
                <a:spcPts val="0"/>
              </a:spcBef>
              <a:spcAft>
                <a:spcPts val="0"/>
              </a:spcAft>
              <a:buClrTx/>
              <a:buSzTx/>
              <a:buFontTx/>
              <a:buNone/>
              <a:tabLst/>
              <a:defRPr kumimoji="0" sz="1867" b="0" i="0" u="none" strike="noStrike" cap="none" spc="0" normalizeH="0" baseline="0">
                <a:ln>
                  <a:noFill/>
                </a:ln>
                <a:solidFill>
                  <a:srgbClr val="000000"/>
                </a:solidFill>
                <a:effectLst/>
                <a:uFillTx/>
                <a:latin typeface="+mn-lt"/>
                <a:ea typeface="+mn-ea"/>
                <a:cs typeface="+mn-cs"/>
                <a:sym typeface="Calibri"/>
              </a:defRPr>
            </a:lvl9pPr>
          </a:lstStyle>
          <a:p>
            <a:pPr marL="0" marR="0" lvl="0" indent="19473" algn="ctr" defTabSz="976773" rtl="0" eaLnBrk="1" fontAlgn="auto" latinLnBrk="0" hangingPunct="0">
              <a:lnSpc>
                <a:spcPct val="100000"/>
              </a:lnSpc>
              <a:spcBef>
                <a:spcPts val="133"/>
              </a:spcBef>
              <a:spcAft>
                <a:spcPts val="0"/>
              </a:spcAft>
              <a:buClrTx/>
              <a:buSzTx/>
              <a:buFontTx/>
              <a:buNone/>
              <a:tabLst/>
              <a:defRPr sz="3600" spc="-46">
                <a:solidFill>
                  <a:srgbClr val="3B1C0E"/>
                </a:solidFill>
                <a:latin typeface="Montserrat Bold"/>
                <a:ea typeface="Montserrat Bold"/>
                <a:cs typeface="Montserrat Bold"/>
                <a:sym typeface="Montserrat Bold"/>
              </a:defRPr>
            </a:pPr>
            <a:r>
              <a:rPr kumimoji="0" lang="en-US" sz="4800" b="0" i="0" u="none" strike="noStrike" kern="0" cap="none" spc="-61" normalizeH="0" baseline="0" noProof="0" dirty="0">
                <a:ln>
                  <a:noFill/>
                </a:ln>
                <a:solidFill>
                  <a:srgbClr val="3B1C0E"/>
                </a:solidFill>
                <a:effectLst/>
                <a:uLnTx/>
                <a:uFillTx/>
                <a:latin typeface="Montserrat SemiBold"/>
                <a:ea typeface="Montserrat Bold"/>
                <a:cs typeface="Montserrat Bold"/>
                <a:sym typeface="Montserrat Bold"/>
              </a:rPr>
              <a:t>When to Contact the ASC</a:t>
            </a:r>
          </a:p>
        </p:txBody>
      </p:sp>
      <p:sp>
        <p:nvSpPr>
          <p:cNvPr id="21" name="object 6">
            <a:extLst>
              <a:ext uri="{FF2B5EF4-FFF2-40B4-BE49-F238E27FC236}">
                <a16:creationId xmlns:a16="http://schemas.microsoft.com/office/drawing/2014/main" id="{B133F9E8-8812-4C48-A6B5-C8A2AD3980BD}"/>
              </a:ext>
              <a:ext uri="{C183D7F6-B498-43B3-948B-1728B52AA6E4}">
                <adec:decorative xmlns:adec="http://schemas.microsoft.com/office/drawing/2017/decorative" val="1"/>
              </a:ext>
            </a:extLst>
          </p:cNvPr>
          <p:cNvSpPr/>
          <p:nvPr/>
        </p:nvSpPr>
        <p:spPr>
          <a:xfrm rot="5400000">
            <a:off x="4365808" y="-4365808"/>
            <a:ext cx="158384" cy="8890000"/>
          </a:xfrm>
          <a:prstGeom prst="rect">
            <a:avLst/>
          </a:prstGeom>
          <a:solidFill>
            <a:srgbClr val="FED938"/>
          </a:solidFill>
          <a:ln w="12700">
            <a:miter lim="400000"/>
          </a:ln>
        </p:spPr>
        <p:txBody>
          <a:bodyPr lIns="60959" rIns="60959"/>
          <a:lstStyle>
            <a:defPPr marL="0" marR="0" indent="0" algn="l" defTabSz="121917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defRPr>
            </a:defPPr>
            <a:lvl1pPr marL="0" marR="0" indent="0" algn="l" defTabSz="976773" rtl="0" fontAlgn="auto" latinLnBrk="0" hangingPunct="0">
              <a:lnSpc>
                <a:spcPct val="100000"/>
              </a:lnSpc>
              <a:spcBef>
                <a:spcPts val="0"/>
              </a:spcBef>
              <a:spcAft>
                <a:spcPts val="0"/>
              </a:spcAft>
              <a:buClrTx/>
              <a:buSzTx/>
              <a:buFontTx/>
              <a:buNone/>
              <a:tabLst/>
              <a:defRPr kumimoji="0" sz="1867" b="0" i="0" u="none" strike="noStrike" cap="none" spc="0" normalizeH="0" baseline="0">
                <a:ln>
                  <a:noFill/>
                </a:ln>
                <a:solidFill>
                  <a:srgbClr val="000000"/>
                </a:solidFill>
                <a:effectLst/>
                <a:uFillTx/>
                <a:latin typeface="+mn-lt"/>
                <a:ea typeface="+mn-ea"/>
                <a:cs typeface="+mn-cs"/>
                <a:sym typeface="Calibri"/>
              </a:defRPr>
            </a:lvl1pPr>
            <a:lvl2pPr marL="0" marR="0" indent="488388" algn="l" defTabSz="976773" rtl="0" fontAlgn="auto" latinLnBrk="0" hangingPunct="0">
              <a:lnSpc>
                <a:spcPct val="100000"/>
              </a:lnSpc>
              <a:spcBef>
                <a:spcPts val="0"/>
              </a:spcBef>
              <a:spcAft>
                <a:spcPts val="0"/>
              </a:spcAft>
              <a:buClrTx/>
              <a:buSzTx/>
              <a:buFontTx/>
              <a:buNone/>
              <a:tabLst/>
              <a:defRPr kumimoji="0" sz="1867" b="0" i="0" u="none" strike="noStrike" cap="none" spc="0" normalizeH="0" baseline="0">
                <a:ln>
                  <a:noFill/>
                </a:ln>
                <a:solidFill>
                  <a:srgbClr val="000000"/>
                </a:solidFill>
                <a:effectLst/>
                <a:uFillTx/>
                <a:latin typeface="+mn-lt"/>
                <a:ea typeface="+mn-ea"/>
                <a:cs typeface="+mn-cs"/>
                <a:sym typeface="Calibri"/>
              </a:defRPr>
            </a:lvl2pPr>
            <a:lvl3pPr marL="0" marR="0" indent="976773" algn="l" defTabSz="976773" rtl="0" fontAlgn="auto" latinLnBrk="0" hangingPunct="0">
              <a:lnSpc>
                <a:spcPct val="100000"/>
              </a:lnSpc>
              <a:spcBef>
                <a:spcPts val="0"/>
              </a:spcBef>
              <a:spcAft>
                <a:spcPts val="0"/>
              </a:spcAft>
              <a:buClrTx/>
              <a:buSzTx/>
              <a:buFontTx/>
              <a:buNone/>
              <a:tabLst/>
              <a:defRPr kumimoji="0" sz="1867" b="0" i="0" u="none" strike="noStrike" cap="none" spc="0" normalizeH="0" baseline="0">
                <a:ln>
                  <a:noFill/>
                </a:ln>
                <a:solidFill>
                  <a:srgbClr val="000000"/>
                </a:solidFill>
                <a:effectLst/>
                <a:uFillTx/>
                <a:latin typeface="+mn-lt"/>
                <a:ea typeface="+mn-ea"/>
                <a:cs typeface="+mn-cs"/>
                <a:sym typeface="Calibri"/>
              </a:defRPr>
            </a:lvl3pPr>
            <a:lvl4pPr marL="0" marR="0" indent="1465162" algn="l" defTabSz="976773" rtl="0" fontAlgn="auto" latinLnBrk="0" hangingPunct="0">
              <a:lnSpc>
                <a:spcPct val="100000"/>
              </a:lnSpc>
              <a:spcBef>
                <a:spcPts val="0"/>
              </a:spcBef>
              <a:spcAft>
                <a:spcPts val="0"/>
              </a:spcAft>
              <a:buClrTx/>
              <a:buSzTx/>
              <a:buFontTx/>
              <a:buNone/>
              <a:tabLst/>
              <a:defRPr kumimoji="0" sz="1867" b="0" i="0" u="none" strike="noStrike" cap="none" spc="0" normalizeH="0" baseline="0">
                <a:ln>
                  <a:noFill/>
                </a:ln>
                <a:solidFill>
                  <a:srgbClr val="000000"/>
                </a:solidFill>
                <a:effectLst/>
                <a:uFillTx/>
                <a:latin typeface="+mn-lt"/>
                <a:ea typeface="+mn-ea"/>
                <a:cs typeface="+mn-cs"/>
                <a:sym typeface="Calibri"/>
              </a:defRPr>
            </a:lvl4pPr>
            <a:lvl5pPr marL="0" marR="0" indent="1953550" algn="l" defTabSz="976773" rtl="0" fontAlgn="auto" latinLnBrk="0" hangingPunct="0">
              <a:lnSpc>
                <a:spcPct val="100000"/>
              </a:lnSpc>
              <a:spcBef>
                <a:spcPts val="0"/>
              </a:spcBef>
              <a:spcAft>
                <a:spcPts val="0"/>
              </a:spcAft>
              <a:buClrTx/>
              <a:buSzTx/>
              <a:buFontTx/>
              <a:buNone/>
              <a:tabLst/>
              <a:defRPr kumimoji="0" sz="1867" b="0" i="0" u="none" strike="noStrike" cap="none" spc="0" normalizeH="0" baseline="0">
                <a:ln>
                  <a:noFill/>
                </a:ln>
                <a:solidFill>
                  <a:srgbClr val="000000"/>
                </a:solidFill>
                <a:effectLst/>
                <a:uFillTx/>
                <a:latin typeface="+mn-lt"/>
                <a:ea typeface="+mn-ea"/>
                <a:cs typeface="+mn-cs"/>
                <a:sym typeface="Calibri"/>
              </a:defRPr>
            </a:lvl5pPr>
            <a:lvl6pPr marL="0" marR="0" indent="2441934" algn="l" defTabSz="976773" rtl="0" fontAlgn="auto" latinLnBrk="0" hangingPunct="0">
              <a:lnSpc>
                <a:spcPct val="100000"/>
              </a:lnSpc>
              <a:spcBef>
                <a:spcPts val="0"/>
              </a:spcBef>
              <a:spcAft>
                <a:spcPts val="0"/>
              </a:spcAft>
              <a:buClrTx/>
              <a:buSzTx/>
              <a:buFontTx/>
              <a:buNone/>
              <a:tabLst/>
              <a:defRPr kumimoji="0" sz="1867" b="0" i="0" u="none" strike="noStrike" cap="none" spc="0" normalizeH="0" baseline="0">
                <a:ln>
                  <a:noFill/>
                </a:ln>
                <a:solidFill>
                  <a:srgbClr val="000000"/>
                </a:solidFill>
                <a:effectLst/>
                <a:uFillTx/>
                <a:latin typeface="+mn-lt"/>
                <a:ea typeface="+mn-ea"/>
                <a:cs typeface="+mn-cs"/>
                <a:sym typeface="Calibri"/>
              </a:defRPr>
            </a:lvl6pPr>
            <a:lvl7pPr marL="0" marR="0" indent="2930323" algn="l" defTabSz="976773" rtl="0" fontAlgn="auto" latinLnBrk="0" hangingPunct="0">
              <a:lnSpc>
                <a:spcPct val="100000"/>
              </a:lnSpc>
              <a:spcBef>
                <a:spcPts val="0"/>
              </a:spcBef>
              <a:spcAft>
                <a:spcPts val="0"/>
              </a:spcAft>
              <a:buClrTx/>
              <a:buSzTx/>
              <a:buFontTx/>
              <a:buNone/>
              <a:tabLst/>
              <a:defRPr kumimoji="0" sz="1867" b="0" i="0" u="none" strike="noStrike" cap="none" spc="0" normalizeH="0" baseline="0">
                <a:ln>
                  <a:noFill/>
                </a:ln>
                <a:solidFill>
                  <a:srgbClr val="000000"/>
                </a:solidFill>
                <a:effectLst/>
                <a:uFillTx/>
                <a:latin typeface="+mn-lt"/>
                <a:ea typeface="+mn-ea"/>
                <a:cs typeface="+mn-cs"/>
                <a:sym typeface="Calibri"/>
              </a:defRPr>
            </a:lvl7pPr>
            <a:lvl8pPr marL="0" marR="0" indent="3418709" algn="l" defTabSz="976773" rtl="0" fontAlgn="auto" latinLnBrk="0" hangingPunct="0">
              <a:lnSpc>
                <a:spcPct val="100000"/>
              </a:lnSpc>
              <a:spcBef>
                <a:spcPts val="0"/>
              </a:spcBef>
              <a:spcAft>
                <a:spcPts val="0"/>
              </a:spcAft>
              <a:buClrTx/>
              <a:buSzTx/>
              <a:buFontTx/>
              <a:buNone/>
              <a:tabLst/>
              <a:defRPr kumimoji="0" sz="1867" b="0" i="0" u="none" strike="noStrike" cap="none" spc="0" normalizeH="0" baseline="0">
                <a:ln>
                  <a:noFill/>
                </a:ln>
                <a:solidFill>
                  <a:srgbClr val="000000"/>
                </a:solidFill>
                <a:effectLst/>
                <a:uFillTx/>
                <a:latin typeface="+mn-lt"/>
                <a:ea typeface="+mn-ea"/>
                <a:cs typeface="+mn-cs"/>
                <a:sym typeface="Calibri"/>
              </a:defRPr>
            </a:lvl8pPr>
            <a:lvl9pPr marL="0" marR="0" indent="3907096" algn="l" defTabSz="976773" rtl="0" fontAlgn="auto" latinLnBrk="0" hangingPunct="0">
              <a:lnSpc>
                <a:spcPct val="100000"/>
              </a:lnSpc>
              <a:spcBef>
                <a:spcPts val="0"/>
              </a:spcBef>
              <a:spcAft>
                <a:spcPts val="0"/>
              </a:spcAft>
              <a:buClrTx/>
              <a:buSzTx/>
              <a:buFontTx/>
              <a:buNone/>
              <a:tabLst/>
              <a:defRPr kumimoji="0" sz="1867" b="0" i="0" u="none" strike="noStrike" cap="none" spc="0" normalizeH="0" baseline="0">
                <a:ln>
                  <a:noFill/>
                </a:ln>
                <a:solidFill>
                  <a:srgbClr val="000000"/>
                </a:solidFill>
                <a:effectLst/>
                <a:uFillTx/>
                <a:latin typeface="+mn-lt"/>
                <a:ea typeface="+mn-ea"/>
                <a:cs typeface="+mn-cs"/>
                <a:sym typeface="Calibri"/>
              </a:defRPr>
            </a:lvl9pPr>
          </a:lstStyle>
          <a:p>
            <a:pPr>
              <a:defRPr sz="1600"/>
            </a:pPr>
            <a:endParaRPr sz="5333"/>
          </a:p>
        </p:txBody>
      </p:sp>
      <p:sp>
        <p:nvSpPr>
          <p:cNvPr id="9" name="object 6">
            <a:extLst>
              <a:ext uri="{FF2B5EF4-FFF2-40B4-BE49-F238E27FC236}">
                <a16:creationId xmlns:a16="http://schemas.microsoft.com/office/drawing/2014/main" id="{EF67C8D4-4AE5-4379-90FD-A7DA243FAFDB}"/>
              </a:ext>
              <a:ext uri="{C183D7F6-B498-43B3-948B-1728B52AA6E4}">
                <adec:decorative xmlns:adec="http://schemas.microsoft.com/office/drawing/2017/decorative" val="1"/>
              </a:ext>
            </a:extLst>
          </p:cNvPr>
          <p:cNvSpPr/>
          <p:nvPr/>
        </p:nvSpPr>
        <p:spPr>
          <a:xfrm rot="5400000">
            <a:off x="10824576" y="-1209040"/>
            <a:ext cx="154208" cy="2580640"/>
          </a:xfrm>
          <a:prstGeom prst="rect">
            <a:avLst/>
          </a:prstGeom>
          <a:solidFill>
            <a:srgbClr val="00927C"/>
          </a:solidFill>
          <a:ln w="12700">
            <a:miter lim="400000"/>
          </a:ln>
        </p:spPr>
        <p:txBody>
          <a:bodyPr lIns="60959" rIns="60959"/>
          <a:lstStyle>
            <a:defPPr marL="0" marR="0" indent="0" algn="l" defTabSz="121917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defRPr>
            </a:defPPr>
            <a:lvl1pPr marL="0" marR="0" indent="0" algn="l" defTabSz="976773" rtl="0" fontAlgn="auto" latinLnBrk="0" hangingPunct="0">
              <a:lnSpc>
                <a:spcPct val="100000"/>
              </a:lnSpc>
              <a:spcBef>
                <a:spcPts val="0"/>
              </a:spcBef>
              <a:spcAft>
                <a:spcPts val="0"/>
              </a:spcAft>
              <a:buClrTx/>
              <a:buSzTx/>
              <a:buFontTx/>
              <a:buNone/>
              <a:tabLst/>
              <a:defRPr kumimoji="0" sz="1867" b="0" i="0" u="none" strike="noStrike" cap="none" spc="0" normalizeH="0" baseline="0">
                <a:ln>
                  <a:noFill/>
                </a:ln>
                <a:solidFill>
                  <a:srgbClr val="000000"/>
                </a:solidFill>
                <a:effectLst/>
                <a:uFillTx/>
                <a:latin typeface="+mn-lt"/>
                <a:ea typeface="+mn-ea"/>
                <a:cs typeface="+mn-cs"/>
                <a:sym typeface="Calibri"/>
              </a:defRPr>
            </a:lvl1pPr>
            <a:lvl2pPr marL="0" marR="0" indent="488388" algn="l" defTabSz="976773" rtl="0" fontAlgn="auto" latinLnBrk="0" hangingPunct="0">
              <a:lnSpc>
                <a:spcPct val="100000"/>
              </a:lnSpc>
              <a:spcBef>
                <a:spcPts val="0"/>
              </a:spcBef>
              <a:spcAft>
                <a:spcPts val="0"/>
              </a:spcAft>
              <a:buClrTx/>
              <a:buSzTx/>
              <a:buFontTx/>
              <a:buNone/>
              <a:tabLst/>
              <a:defRPr kumimoji="0" sz="1867" b="0" i="0" u="none" strike="noStrike" cap="none" spc="0" normalizeH="0" baseline="0">
                <a:ln>
                  <a:noFill/>
                </a:ln>
                <a:solidFill>
                  <a:srgbClr val="000000"/>
                </a:solidFill>
                <a:effectLst/>
                <a:uFillTx/>
                <a:latin typeface="+mn-lt"/>
                <a:ea typeface="+mn-ea"/>
                <a:cs typeface="+mn-cs"/>
                <a:sym typeface="Calibri"/>
              </a:defRPr>
            </a:lvl2pPr>
            <a:lvl3pPr marL="0" marR="0" indent="976773" algn="l" defTabSz="976773" rtl="0" fontAlgn="auto" latinLnBrk="0" hangingPunct="0">
              <a:lnSpc>
                <a:spcPct val="100000"/>
              </a:lnSpc>
              <a:spcBef>
                <a:spcPts val="0"/>
              </a:spcBef>
              <a:spcAft>
                <a:spcPts val="0"/>
              </a:spcAft>
              <a:buClrTx/>
              <a:buSzTx/>
              <a:buFontTx/>
              <a:buNone/>
              <a:tabLst/>
              <a:defRPr kumimoji="0" sz="1867" b="0" i="0" u="none" strike="noStrike" cap="none" spc="0" normalizeH="0" baseline="0">
                <a:ln>
                  <a:noFill/>
                </a:ln>
                <a:solidFill>
                  <a:srgbClr val="000000"/>
                </a:solidFill>
                <a:effectLst/>
                <a:uFillTx/>
                <a:latin typeface="+mn-lt"/>
                <a:ea typeface="+mn-ea"/>
                <a:cs typeface="+mn-cs"/>
                <a:sym typeface="Calibri"/>
              </a:defRPr>
            </a:lvl3pPr>
            <a:lvl4pPr marL="0" marR="0" indent="1465162" algn="l" defTabSz="976773" rtl="0" fontAlgn="auto" latinLnBrk="0" hangingPunct="0">
              <a:lnSpc>
                <a:spcPct val="100000"/>
              </a:lnSpc>
              <a:spcBef>
                <a:spcPts val="0"/>
              </a:spcBef>
              <a:spcAft>
                <a:spcPts val="0"/>
              </a:spcAft>
              <a:buClrTx/>
              <a:buSzTx/>
              <a:buFontTx/>
              <a:buNone/>
              <a:tabLst/>
              <a:defRPr kumimoji="0" sz="1867" b="0" i="0" u="none" strike="noStrike" cap="none" spc="0" normalizeH="0" baseline="0">
                <a:ln>
                  <a:noFill/>
                </a:ln>
                <a:solidFill>
                  <a:srgbClr val="000000"/>
                </a:solidFill>
                <a:effectLst/>
                <a:uFillTx/>
                <a:latin typeface="+mn-lt"/>
                <a:ea typeface="+mn-ea"/>
                <a:cs typeface="+mn-cs"/>
                <a:sym typeface="Calibri"/>
              </a:defRPr>
            </a:lvl4pPr>
            <a:lvl5pPr marL="0" marR="0" indent="1953550" algn="l" defTabSz="976773" rtl="0" fontAlgn="auto" latinLnBrk="0" hangingPunct="0">
              <a:lnSpc>
                <a:spcPct val="100000"/>
              </a:lnSpc>
              <a:spcBef>
                <a:spcPts val="0"/>
              </a:spcBef>
              <a:spcAft>
                <a:spcPts val="0"/>
              </a:spcAft>
              <a:buClrTx/>
              <a:buSzTx/>
              <a:buFontTx/>
              <a:buNone/>
              <a:tabLst/>
              <a:defRPr kumimoji="0" sz="1867" b="0" i="0" u="none" strike="noStrike" cap="none" spc="0" normalizeH="0" baseline="0">
                <a:ln>
                  <a:noFill/>
                </a:ln>
                <a:solidFill>
                  <a:srgbClr val="000000"/>
                </a:solidFill>
                <a:effectLst/>
                <a:uFillTx/>
                <a:latin typeface="+mn-lt"/>
                <a:ea typeface="+mn-ea"/>
                <a:cs typeface="+mn-cs"/>
                <a:sym typeface="Calibri"/>
              </a:defRPr>
            </a:lvl5pPr>
            <a:lvl6pPr marL="0" marR="0" indent="2441934" algn="l" defTabSz="976773" rtl="0" fontAlgn="auto" latinLnBrk="0" hangingPunct="0">
              <a:lnSpc>
                <a:spcPct val="100000"/>
              </a:lnSpc>
              <a:spcBef>
                <a:spcPts val="0"/>
              </a:spcBef>
              <a:spcAft>
                <a:spcPts val="0"/>
              </a:spcAft>
              <a:buClrTx/>
              <a:buSzTx/>
              <a:buFontTx/>
              <a:buNone/>
              <a:tabLst/>
              <a:defRPr kumimoji="0" sz="1867" b="0" i="0" u="none" strike="noStrike" cap="none" spc="0" normalizeH="0" baseline="0">
                <a:ln>
                  <a:noFill/>
                </a:ln>
                <a:solidFill>
                  <a:srgbClr val="000000"/>
                </a:solidFill>
                <a:effectLst/>
                <a:uFillTx/>
                <a:latin typeface="+mn-lt"/>
                <a:ea typeface="+mn-ea"/>
                <a:cs typeface="+mn-cs"/>
                <a:sym typeface="Calibri"/>
              </a:defRPr>
            </a:lvl6pPr>
            <a:lvl7pPr marL="0" marR="0" indent="2930323" algn="l" defTabSz="976773" rtl="0" fontAlgn="auto" latinLnBrk="0" hangingPunct="0">
              <a:lnSpc>
                <a:spcPct val="100000"/>
              </a:lnSpc>
              <a:spcBef>
                <a:spcPts val="0"/>
              </a:spcBef>
              <a:spcAft>
                <a:spcPts val="0"/>
              </a:spcAft>
              <a:buClrTx/>
              <a:buSzTx/>
              <a:buFontTx/>
              <a:buNone/>
              <a:tabLst/>
              <a:defRPr kumimoji="0" sz="1867" b="0" i="0" u="none" strike="noStrike" cap="none" spc="0" normalizeH="0" baseline="0">
                <a:ln>
                  <a:noFill/>
                </a:ln>
                <a:solidFill>
                  <a:srgbClr val="000000"/>
                </a:solidFill>
                <a:effectLst/>
                <a:uFillTx/>
                <a:latin typeface="+mn-lt"/>
                <a:ea typeface="+mn-ea"/>
                <a:cs typeface="+mn-cs"/>
                <a:sym typeface="Calibri"/>
              </a:defRPr>
            </a:lvl7pPr>
            <a:lvl8pPr marL="0" marR="0" indent="3418709" algn="l" defTabSz="976773" rtl="0" fontAlgn="auto" latinLnBrk="0" hangingPunct="0">
              <a:lnSpc>
                <a:spcPct val="100000"/>
              </a:lnSpc>
              <a:spcBef>
                <a:spcPts val="0"/>
              </a:spcBef>
              <a:spcAft>
                <a:spcPts val="0"/>
              </a:spcAft>
              <a:buClrTx/>
              <a:buSzTx/>
              <a:buFontTx/>
              <a:buNone/>
              <a:tabLst/>
              <a:defRPr kumimoji="0" sz="1867" b="0" i="0" u="none" strike="noStrike" cap="none" spc="0" normalizeH="0" baseline="0">
                <a:ln>
                  <a:noFill/>
                </a:ln>
                <a:solidFill>
                  <a:srgbClr val="000000"/>
                </a:solidFill>
                <a:effectLst/>
                <a:uFillTx/>
                <a:latin typeface="+mn-lt"/>
                <a:ea typeface="+mn-ea"/>
                <a:cs typeface="+mn-cs"/>
                <a:sym typeface="Calibri"/>
              </a:defRPr>
            </a:lvl8pPr>
            <a:lvl9pPr marL="0" marR="0" indent="3907096" algn="l" defTabSz="976773" rtl="0" fontAlgn="auto" latinLnBrk="0" hangingPunct="0">
              <a:lnSpc>
                <a:spcPct val="100000"/>
              </a:lnSpc>
              <a:spcBef>
                <a:spcPts val="0"/>
              </a:spcBef>
              <a:spcAft>
                <a:spcPts val="0"/>
              </a:spcAft>
              <a:buClrTx/>
              <a:buSzTx/>
              <a:buFontTx/>
              <a:buNone/>
              <a:tabLst/>
              <a:defRPr kumimoji="0" sz="1867" b="0" i="0" u="none" strike="noStrike" cap="none" spc="0" normalizeH="0" baseline="0">
                <a:ln>
                  <a:noFill/>
                </a:ln>
                <a:solidFill>
                  <a:srgbClr val="000000"/>
                </a:solidFill>
                <a:effectLst/>
                <a:uFillTx/>
                <a:latin typeface="+mn-lt"/>
                <a:ea typeface="+mn-ea"/>
                <a:cs typeface="+mn-cs"/>
                <a:sym typeface="Calibri"/>
              </a:defRPr>
            </a:lvl9pPr>
          </a:lstStyle>
          <a:p>
            <a:pPr>
              <a:defRPr sz="1600"/>
            </a:pPr>
            <a:endParaRPr sz="5333"/>
          </a:p>
        </p:txBody>
      </p:sp>
      <p:sp>
        <p:nvSpPr>
          <p:cNvPr id="5" name="TextBox 4">
            <a:extLst>
              <a:ext uri="{FF2B5EF4-FFF2-40B4-BE49-F238E27FC236}">
                <a16:creationId xmlns:a16="http://schemas.microsoft.com/office/drawing/2014/main" id="{C7EDC5C0-5CC7-49E8-AD11-278F509B936F}"/>
              </a:ext>
            </a:extLst>
          </p:cNvPr>
          <p:cNvSpPr txBox="1"/>
          <p:nvPr/>
        </p:nvSpPr>
        <p:spPr>
          <a:xfrm>
            <a:off x="798490" y="1564609"/>
            <a:ext cx="10702343" cy="47089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285750" marR="0" indent="-285750" algn="l" defTabSz="732598" rtl="0" fontAlgn="auto" latinLnBrk="0" hangingPunct="0">
              <a:lnSpc>
                <a:spcPct val="100000"/>
              </a:lnSpc>
              <a:spcBef>
                <a:spcPts val="0"/>
              </a:spcBef>
              <a:spcAft>
                <a:spcPts val="1200"/>
              </a:spcAft>
              <a:buClrTx/>
              <a:buSzTx/>
              <a:buFont typeface="Arial" panose="020B0604020202020204" pitchFamily="34" charset="0"/>
              <a:buChar char="•"/>
              <a:tabLst/>
            </a:pPr>
            <a:r>
              <a:rPr lang="en-US" sz="2400" dirty="0">
                <a:solidFill>
                  <a:srgbClr val="000000"/>
                </a:solidFill>
                <a:latin typeface="Montserrat SemiBold" panose="00000700000000000000" pitchFamily="2" charset="0"/>
                <a:sym typeface="Calibri"/>
              </a:rPr>
              <a:t>Students start the semester by sending an introduction email to their instructors</a:t>
            </a:r>
          </a:p>
          <a:p>
            <a:pPr marL="742950" lvl="1" indent="-285750" defTabSz="732598" hangingPunct="0">
              <a:spcAft>
                <a:spcPts val="1200"/>
              </a:spcAft>
              <a:buFont typeface="Arial" panose="020B0604020202020204" pitchFamily="34" charset="0"/>
              <a:buChar char="•"/>
            </a:pPr>
            <a:r>
              <a:rPr lang="en-US" sz="2400" dirty="0">
                <a:solidFill>
                  <a:srgbClr val="000000"/>
                </a:solidFill>
                <a:latin typeface="Montserrat SemiBold" panose="00000700000000000000" pitchFamily="2" charset="0"/>
                <a:sym typeface="Calibri"/>
              </a:rPr>
              <a:t>Many use that opportunity to share their participation in ASC services</a:t>
            </a:r>
          </a:p>
          <a:p>
            <a:pPr marL="285750" indent="-285750" defTabSz="732598" hangingPunct="0">
              <a:spcAft>
                <a:spcPts val="1200"/>
              </a:spcAft>
              <a:buFont typeface="Arial" panose="020B0604020202020204" pitchFamily="34" charset="0"/>
              <a:buChar char="•"/>
            </a:pPr>
            <a:r>
              <a:rPr lang="en-US" sz="2400" dirty="0">
                <a:solidFill>
                  <a:srgbClr val="000000"/>
                </a:solidFill>
                <a:latin typeface="Montserrat SemiBold" panose="00000700000000000000" pitchFamily="2" charset="0"/>
                <a:sym typeface="Calibri"/>
              </a:rPr>
              <a:t>Don’t hesitate to reach out to the ASC if a student who shared they are working with the ASC is struggling</a:t>
            </a:r>
          </a:p>
          <a:p>
            <a:pPr marL="285750" indent="-285750" defTabSz="732598" hangingPunct="0">
              <a:spcAft>
                <a:spcPts val="1200"/>
              </a:spcAft>
              <a:buFont typeface="Arial" panose="020B0604020202020204" pitchFamily="34" charset="0"/>
              <a:buChar char="•"/>
            </a:pPr>
            <a:r>
              <a:rPr lang="en-US" sz="2400" dirty="0">
                <a:solidFill>
                  <a:srgbClr val="000000"/>
                </a:solidFill>
                <a:latin typeface="Montserrat SemiBold" panose="00000700000000000000" pitchFamily="2" charset="0"/>
                <a:sym typeface="Calibri"/>
              </a:rPr>
              <a:t>Email is the best way to communicate</a:t>
            </a:r>
          </a:p>
          <a:p>
            <a:pPr marL="742950" lvl="1" indent="-285750" defTabSz="732598" hangingPunct="0">
              <a:spcAft>
                <a:spcPts val="1200"/>
              </a:spcAft>
              <a:buFont typeface="Arial" panose="020B0604020202020204" pitchFamily="34" charset="0"/>
              <a:buChar char="•"/>
            </a:pPr>
            <a:r>
              <a:rPr lang="en-US" sz="2400" dirty="0">
                <a:solidFill>
                  <a:srgbClr val="000000"/>
                </a:solidFill>
                <a:latin typeface="Montserrat SemiBold" panose="00000700000000000000" pitchFamily="2" charset="0"/>
                <a:sym typeface="Calibri"/>
                <a:hlinkClick r:id="rId3"/>
              </a:rPr>
              <a:t>psy-autismservicescenter@wmich.edu</a:t>
            </a:r>
            <a:r>
              <a:rPr lang="en-US" sz="2400" dirty="0">
                <a:solidFill>
                  <a:srgbClr val="000000"/>
                </a:solidFill>
                <a:latin typeface="Montserrat SemiBold" panose="00000700000000000000" pitchFamily="2" charset="0"/>
                <a:sym typeface="Calibri"/>
              </a:rPr>
              <a:t> </a:t>
            </a:r>
            <a:endParaRPr lang="en-US" sz="2000" dirty="0">
              <a:solidFill>
                <a:srgbClr val="000000"/>
              </a:solidFill>
              <a:latin typeface="Montserrat SemiBold" panose="00000700000000000000" pitchFamily="2" charset="0"/>
              <a:sym typeface="Calibri"/>
            </a:endParaRPr>
          </a:p>
          <a:p>
            <a:pPr marL="285750" indent="-285750" defTabSz="732598" hangingPunct="0">
              <a:spcAft>
                <a:spcPts val="1200"/>
              </a:spcAft>
              <a:buFont typeface="Arial" panose="020B0604020202020204" pitchFamily="34" charset="0"/>
              <a:buChar char="•"/>
            </a:pPr>
            <a:r>
              <a:rPr lang="en-US" sz="2400" dirty="0">
                <a:solidFill>
                  <a:srgbClr val="000000"/>
                </a:solidFill>
                <a:latin typeface="Montserrat SemiBold" panose="00000700000000000000" pitchFamily="2" charset="0"/>
                <a:sym typeface="Calibri"/>
              </a:rPr>
              <a:t>Please reach out if you have any other concerns regarding a student who is working with the ASC</a:t>
            </a:r>
          </a:p>
        </p:txBody>
      </p:sp>
    </p:spTree>
    <p:extLst>
      <p:ext uri="{BB962C8B-B14F-4D97-AF65-F5344CB8AC3E}">
        <p14:creationId xmlns:p14="http://schemas.microsoft.com/office/powerpoint/2010/main" val="3262587518"/>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bject 3">
            <a:extLst>
              <a:ext uri="{FF2B5EF4-FFF2-40B4-BE49-F238E27FC236}">
                <a16:creationId xmlns:a16="http://schemas.microsoft.com/office/drawing/2014/main" id="{521114AE-4D94-4954-A63F-D97E018E7749}"/>
              </a:ext>
            </a:extLst>
          </p:cNvPr>
          <p:cNvSpPr txBox="1">
            <a:spLocks noGrp="1"/>
          </p:cNvSpPr>
          <p:nvPr>
            <p:ph type="title" idx="4294967295"/>
          </p:nvPr>
        </p:nvSpPr>
        <p:spPr>
          <a:xfrm>
            <a:off x="602823" y="618887"/>
            <a:ext cx="10788952" cy="1477328"/>
          </a:xfrm>
          <a:prstGeom prst="rect">
            <a:avLst/>
          </a:prstGeom>
          <a:noFill/>
          <a:ln w="12700">
            <a:noFill/>
            <a:prstDash/>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indent="19473" algn="ctr" defTabSz="976773" hangingPunct="0">
              <a:spcBef>
                <a:spcPts val="133"/>
              </a:spcBef>
              <a:defRPr sz="3600" spc="-46">
                <a:solidFill>
                  <a:srgbClr val="3B1C0E"/>
                </a:solidFill>
                <a:latin typeface="Montserrat Bold"/>
                <a:ea typeface="Montserrat Bold"/>
                <a:cs typeface="Montserrat Bold"/>
                <a:sym typeface="Montserrat Bold"/>
              </a:defRPr>
            </a:pPr>
            <a:r>
              <a:rPr lang="en-US" sz="4800" spc="-61" dirty="0">
                <a:solidFill>
                  <a:srgbClr val="3B1C0E"/>
                </a:solidFill>
                <a:latin typeface="Montserrat SemiBold"/>
                <a:ea typeface="Montserrat Bold"/>
                <a:cs typeface="Montserrat Bold"/>
                <a:sym typeface="Montserrat Bold"/>
              </a:rPr>
              <a:t>Digital Accessibility:</a:t>
            </a:r>
            <a:br>
              <a:rPr lang="en-US" sz="4800" spc="-61" dirty="0">
                <a:solidFill>
                  <a:srgbClr val="3B1C0E"/>
                </a:solidFill>
                <a:latin typeface="Montserrat SemiBold"/>
                <a:ea typeface="Montserrat Bold"/>
                <a:cs typeface="Montserrat Bold"/>
                <a:sym typeface="Montserrat Bold"/>
              </a:rPr>
            </a:br>
            <a:r>
              <a:rPr lang="en-US" sz="4800" spc="-61" dirty="0">
                <a:solidFill>
                  <a:srgbClr val="3B1C0E"/>
                </a:solidFill>
                <a:latin typeface="Montserrat SemiBold"/>
                <a:ea typeface="Montserrat Bold"/>
                <a:cs typeface="Montserrat Bold"/>
                <a:sym typeface="Montserrat Bold"/>
              </a:rPr>
              <a:t>Services and Support</a:t>
            </a:r>
            <a:endParaRPr lang="en-US" sz="4800" spc="-61" dirty="0">
              <a:solidFill>
                <a:srgbClr val="3B1C0E"/>
              </a:solidFill>
              <a:latin typeface="Montserrat SemiBold" panose="00000700000000000000" pitchFamily="2" charset="0"/>
              <a:ea typeface="Montserrat Bold"/>
              <a:cs typeface="Montserrat Bold"/>
              <a:sym typeface="Montserrat Bold"/>
            </a:endParaRPr>
          </a:p>
        </p:txBody>
      </p:sp>
      <p:sp>
        <p:nvSpPr>
          <p:cNvPr id="21" name="object 6">
            <a:extLst>
              <a:ext uri="{FF2B5EF4-FFF2-40B4-BE49-F238E27FC236}">
                <a16:creationId xmlns:a16="http://schemas.microsoft.com/office/drawing/2014/main" id="{B133F9E8-8812-4C48-A6B5-C8A2AD3980BD}"/>
              </a:ext>
              <a:ext uri="{C183D7F6-B498-43B3-948B-1728B52AA6E4}">
                <adec:decorative xmlns:adec="http://schemas.microsoft.com/office/drawing/2017/decorative" val="1"/>
              </a:ext>
            </a:extLst>
          </p:cNvPr>
          <p:cNvSpPr/>
          <p:nvPr/>
        </p:nvSpPr>
        <p:spPr>
          <a:xfrm rot="5400000">
            <a:off x="4365808" y="-4365808"/>
            <a:ext cx="158384" cy="8890000"/>
          </a:xfrm>
          <a:prstGeom prst="rect">
            <a:avLst/>
          </a:prstGeom>
          <a:solidFill>
            <a:srgbClr val="FED938"/>
          </a:solidFill>
          <a:ln w="12700">
            <a:miter lim="400000"/>
          </a:ln>
        </p:spPr>
        <p:txBody>
          <a:bodyPr lIns="60959" rIns="60959"/>
          <a:lstStyle/>
          <a:p>
            <a:pPr>
              <a:defRPr sz="1600"/>
            </a:pPr>
            <a:endParaRPr sz="5333"/>
          </a:p>
        </p:txBody>
      </p:sp>
      <p:sp>
        <p:nvSpPr>
          <p:cNvPr id="9" name="object 6">
            <a:extLst>
              <a:ext uri="{FF2B5EF4-FFF2-40B4-BE49-F238E27FC236}">
                <a16:creationId xmlns:a16="http://schemas.microsoft.com/office/drawing/2014/main" id="{EF67C8D4-4AE5-4379-90FD-A7DA243FAFDB}"/>
              </a:ext>
              <a:ext uri="{C183D7F6-B498-43B3-948B-1728B52AA6E4}">
                <adec:decorative xmlns:adec="http://schemas.microsoft.com/office/drawing/2017/decorative" val="1"/>
              </a:ext>
            </a:extLst>
          </p:cNvPr>
          <p:cNvSpPr/>
          <p:nvPr/>
        </p:nvSpPr>
        <p:spPr>
          <a:xfrm rot="5400000">
            <a:off x="10824576" y="-1209040"/>
            <a:ext cx="154208" cy="2580640"/>
          </a:xfrm>
          <a:prstGeom prst="rect">
            <a:avLst/>
          </a:prstGeom>
          <a:solidFill>
            <a:srgbClr val="00927C"/>
          </a:solidFill>
          <a:ln w="12700">
            <a:miter lim="400000"/>
          </a:ln>
        </p:spPr>
        <p:txBody>
          <a:bodyPr lIns="60959" rIns="60959"/>
          <a:lstStyle/>
          <a:p>
            <a:pPr>
              <a:defRPr sz="1600"/>
            </a:pPr>
            <a:endParaRPr sz="5333"/>
          </a:p>
        </p:txBody>
      </p:sp>
      <p:pic>
        <p:nvPicPr>
          <p:cNvPr id="7" name="Picture 8">
            <a:extLst>
              <a:ext uri="{FF2B5EF4-FFF2-40B4-BE49-F238E27FC236}">
                <a16:creationId xmlns:a16="http://schemas.microsoft.com/office/drawing/2014/main" id="{B9655599-8325-4705-9177-4A7978B8E89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525761" y="5976480"/>
            <a:ext cx="1141217" cy="362523"/>
          </a:xfrm>
          <a:prstGeom prst="rect">
            <a:avLst/>
          </a:prstGeom>
          <a:ln w="12700">
            <a:miter lim="400000"/>
          </a:ln>
        </p:spPr>
      </p:pic>
      <p:sp>
        <p:nvSpPr>
          <p:cNvPr id="15" name="TextBox 14">
            <a:extLst>
              <a:ext uri="{FF2B5EF4-FFF2-40B4-BE49-F238E27FC236}">
                <a16:creationId xmlns:a16="http://schemas.microsoft.com/office/drawing/2014/main" id="{0DFE346B-54F9-4B24-A7E8-FB10A15E51EA}"/>
              </a:ext>
            </a:extLst>
          </p:cNvPr>
          <p:cNvSpPr txBox="1"/>
          <p:nvPr/>
        </p:nvSpPr>
        <p:spPr>
          <a:xfrm>
            <a:off x="4194834" y="2850727"/>
            <a:ext cx="7857259" cy="307776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fromWordArt="0" anchor="t" anchorCtr="0" forceAA="0" compatLnSpc="1">
            <a:prstTxWarp prst="textNoShape">
              <a:avLst/>
            </a:prstTxWarp>
            <a:spAutoFit/>
          </a:bodyPr>
          <a:lstStyle/>
          <a:p>
            <a:r>
              <a:rPr lang="en-US" sz="2400" b="1" dirty="0"/>
              <a:t>Cara Junghans </a:t>
            </a:r>
          </a:p>
          <a:p>
            <a:r>
              <a:rPr lang="en-US" sz="2400" dirty="0"/>
              <a:t>Accessibility Compliance Specialist, WMUx</a:t>
            </a:r>
          </a:p>
          <a:p>
            <a:r>
              <a:rPr lang="en-US" sz="2400" dirty="0"/>
              <a:t>B.A. Secondary Education Social Studies</a:t>
            </a:r>
          </a:p>
          <a:p>
            <a:r>
              <a:rPr lang="en-US" sz="2400" dirty="0"/>
              <a:t>M.A. Higher, Adult, and Lifelong Education</a:t>
            </a:r>
          </a:p>
          <a:p>
            <a:r>
              <a:rPr lang="en-US" sz="2400" dirty="0" err="1"/>
              <a:t>Pg.C</a:t>
            </a:r>
            <a:r>
              <a:rPr lang="en-US" sz="2400" dirty="0"/>
              <a:t>. Educational Technology</a:t>
            </a:r>
          </a:p>
          <a:p>
            <a:endParaRPr lang="en-US" sz="2400" dirty="0"/>
          </a:p>
          <a:p>
            <a:r>
              <a:rPr lang="en-US" sz="2400" dirty="0">
                <a:hlinkClick r:id="rId4"/>
              </a:rPr>
              <a:t>Cara.junghans@wmich.edu</a:t>
            </a:r>
            <a:endParaRPr lang="en-US" sz="2400" dirty="0"/>
          </a:p>
          <a:p>
            <a:endParaRPr lang="en-US" sz="2400" dirty="0"/>
          </a:p>
        </p:txBody>
      </p:sp>
      <p:pic>
        <p:nvPicPr>
          <p:cNvPr id="2" name="Picture 3">
            <a:extLst>
              <a:ext uri="{FF2B5EF4-FFF2-40B4-BE49-F238E27FC236}">
                <a16:creationId xmlns:a16="http://schemas.microsoft.com/office/drawing/2014/main" id="{1DBE1C72-05A6-AF55-3E22-716D8818F998}"/>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728713" y="3120214"/>
            <a:ext cx="1813047" cy="2169458"/>
          </a:xfrm>
          <a:prstGeom prst="rect">
            <a:avLst/>
          </a:prstGeom>
        </p:spPr>
      </p:pic>
    </p:spTree>
    <p:extLst>
      <p:ext uri="{BB962C8B-B14F-4D97-AF65-F5344CB8AC3E}">
        <p14:creationId xmlns:p14="http://schemas.microsoft.com/office/powerpoint/2010/main" val="405093346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AA47324-808B-8D00-B617-208CFA98EE53}"/>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l="2323" r="4688"/>
          <a:stretch/>
        </p:blipFill>
        <p:spPr>
          <a:xfrm>
            <a:off x="398285" y="2668746"/>
            <a:ext cx="6718485" cy="1387524"/>
          </a:xfrm>
          <a:prstGeom prst="rect">
            <a:avLst/>
          </a:prstGeom>
        </p:spPr>
      </p:pic>
      <p:sp>
        <p:nvSpPr>
          <p:cNvPr id="20" name="object 3">
            <a:extLst>
              <a:ext uri="{FF2B5EF4-FFF2-40B4-BE49-F238E27FC236}">
                <a16:creationId xmlns:a16="http://schemas.microsoft.com/office/drawing/2014/main" id="{521114AE-4D94-4954-A63F-D97E018E7749}"/>
              </a:ext>
            </a:extLst>
          </p:cNvPr>
          <p:cNvSpPr txBox="1">
            <a:spLocks noGrp="1"/>
          </p:cNvSpPr>
          <p:nvPr>
            <p:ph type="title" idx="4294967295"/>
          </p:nvPr>
        </p:nvSpPr>
        <p:spPr>
          <a:xfrm>
            <a:off x="166201" y="966714"/>
            <a:ext cx="7182656" cy="1354217"/>
          </a:xfrm>
          <a:prstGeom prst="rect">
            <a:avLst/>
          </a:prstGeom>
          <a:noFill/>
          <a:ln w="12700">
            <a:noFill/>
            <a:prstDash/>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indent="19473" algn="ctr" defTabSz="976773" hangingPunct="0">
              <a:spcBef>
                <a:spcPts val="133"/>
              </a:spcBef>
              <a:defRPr sz="3600" spc="-46">
                <a:solidFill>
                  <a:srgbClr val="3B1C0E"/>
                </a:solidFill>
                <a:latin typeface="Montserrat Bold"/>
                <a:ea typeface="Montserrat Bold"/>
                <a:cs typeface="Montserrat Bold"/>
                <a:sym typeface="Montserrat Bold"/>
              </a:defRPr>
            </a:pPr>
            <a:r>
              <a:rPr lang="en-US" sz="4400" spc="-61" dirty="0">
                <a:solidFill>
                  <a:srgbClr val="3B1C0E"/>
                </a:solidFill>
                <a:latin typeface="Montserrat SemiBold"/>
                <a:ea typeface="Montserrat Bold"/>
                <a:cs typeface="Montserrat Bold"/>
                <a:sym typeface="Montserrat Bold"/>
              </a:rPr>
              <a:t>ALLY for Elearning: Alternative Downloads</a:t>
            </a:r>
            <a:endParaRPr lang="en-US" sz="4400" spc="-61" dirty="0">
              <a:solidFill>
                <a:srgbClr val="3B1C0E"/>
              </a:solidFill>
              <a:latin typeface="Montserrat SemiBold" panose="00000700000000000000" pitchFamily="2" charset="0"/>
              <a:ea typeface="Montserrat Bold"/>
              <a:cs typeface="Montserrat Bold"/>
              <a:sym typeface="Montserrat Bold"/>
            </a:endParaRPr>
          </a:p>
        </p:txBody>
      </p:sp>
      <p:sp>
        <p:nvSpPr>
          <p:cNvPr id="21" name="object 6">
            <a:extLst>
              <a:ext uri="{FF2B5EF4-FFF2-40B4-BE49-F238E27FC236}">
                <a16:creationId xmlns:a16="http://schemas.microsoft.com/office/drawing/2014/main" id="{B133F9E8-8812-4C48-A6B5-C8A2AD3980BD}"/>
              </a:ext>
              <a:ext uri="{C183D7F6-B498-43B3-948B-1728B52AA6E4}">
                <adec:decorative xmlns:adec="http://schemas.microsoft.com/office/drawing/2017/decorative" val="1"/>
              </a:ext>
            </a:extLst>
          </p:cNvPr>
          <p:cNvSpPr/>
          <p:nvPr/>
        </p:nvSpPr>
        <p:spPr>
          <a:xfrm rot="5400000">
            <a:off x="4365808" y="-4365808"/>
            <a:ext cx="158384" cy="8890000"/>
          </a:xfrm>
          <a:prstGeom prst="rect">
            <a:avLst/>
          </a:prstGeom>
          <a:solidFill>
            <a:srgbClr val="FED938"/>
          </a:solidFill>
          <a:ln w="12700">
            <a:miter lim="400000"/>
          </a:ln>
        </p:spPr>
        <p:txBody>
          <a:bodyPr lIns="60959" rIns="60959"/>
          <a:lstStyle/>
          <a:p>
            <a:pPr>
              <a:defRPr sz="1600"/>
            </a:pPr>
            <a:endParaRPr sz="5333"/>
          </a:p>
        </p:txBody>
      </p:sp>
      <p:sp>
        <p:nvSpPr>
          <p:cNvPr id="9" name="object 6">
            <a:extLst>
              <a:ext uri="{FF2B5EF4-FFF2-40B4-BE49-F238E27FC236}">
                <a16:creationId xmlns:a16="http://schemas.microsoft.com/office/drawing/2014/main" id="{EF67C8D4-4AE5-4379-90FD-A7DA243FAFDB}"/>
              </a:ext>
              <a:ext uri="{C183D7F6-B498-43B3-948B-1728B52AA6E4}">
                <adec:decorative xmlns:adec="http://schemas.microsoft.com/office/drawing/2017/decorative" val="1"/>
              </a:ext>
            </a:extLst>
          </p:cNvPr>
          <p:cNvSpPr/>
          <p:nvPr/>
        </p:nvSpPr>
        <p:spPr>
          <a:xfrm rot="5400000">
            <a:off x="10824576" y="-1209040"/>
            <a:ext cx="154208" cy="2580640"/>
          </a:xfrm>
          <a:prstGeom prst="rect">
            <a:avLst/>
          </a:prstGeom>
          <a:solidFill>
            <a:srgbClr val="00927C"/>
          </a:solidFill>
          <a:ln w="12700">
            <a:miter lim="400000"/>
          </a:ln>
        </p:spPr>
        <p:txBody>
          <a:bodyPr lIns="60959" rIns="60959"/>
          <a:lstStyle/>
          <a:p>
            <a:pPr>
              <a:defRPr sz="1600"/>
            </a:pPr>
            <a:endParaRPr sz="5333"/>
          </a:p>
        </p:txBody>
      </p:sp>
      <p:pic>
        <p:nvPicPr>
          <p:cNvPr id="13" name="Picture 12">
            <a:extLst>
              <a:ext uri="{FF2B5EF4-FFF2-40B4-BE49-F238E27FC236}">
                <a16:creationId xmlns:a16="http://schemas.microsoft.com/office/drawing/2014/main" id="{C09F0CC5-E727-1BA6-42EA-846254165D4E}"/>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461705" y="4404085"/>
            <a:ext cx="2742475" cy="1620553"/>
          </a:xfrm>
          <a:prstGeom prst="rect">
            <a:avLst/>
          </a:prstGeom>
        </p:spPr>
      </p:pic>
      <p:pic>
        <p:nvPicPr>
          <p:cNvPr id="14" name="Picture 13">
            <a:extLst>
              <a:ext uri="{FF2B5EF4-FFF2-40B4-BE49-F238E27FC236}">
                <a16:creationId xmlns:a16="http://schemas.microsoft.com/office/drawing/2014/main" id="{92D259CD-03E1-73A0-A9AD-5AF26D313D0F}"/>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7348857" y="682662"/>
            <a:ext cx="4525006" cy="5811061"/>
          </a:xfrm>
          <a:prstGeom prst="rect">
            <a:avLst/>
          </a:prstGeom>
        </p:spPr>
      </p:pic>
    </p:spTree>
    <p:extLst>
      <p:ext uri="{BB962C8B-B14F-4D97-AF65-F5344CB8AC3E}">
        <p14:creationId xmlns:p14="http://schemas.microsoft.com/office/powerpoint/2010/main" val="4114206876"/>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bject 3">
            <a:extLst>
              <a:ext uri="{FF2B5EF4-FFF2-40B4-BE49-F238E27FC236}">
                <a16:creationId xmlns:a16="http://schemas.microsoft.com/office/drawing/2014/main" id="{521114AE-4D94-4954-A63F-D97E018E7749}"/>
              </a:ext>
            </a:extLst>
          </p:cNvPr>
          <p:cNvSpPr txBox="1">
            <a:spLocks noGrp="1"/>
          </p:cNvSpPr>
          <p:nvPr>
            <p:ph type="title" idx="4294967295"/>
          </p:nvPr>
        </p:nvSpPr>
        <p:spPr>
          <a:xfrm>
            <a:off x="-88380" y="377404"/>
            <a:ext cx="12280380" cy="553998"/>
          </a:xfrm>
          <a:prstGeom prst="rect">
            <a:avLst/>
          </a:prstGeom>
          <a:noFill/>
          <a:ln w="12700">
            <a:noFill/>
            <a:prstDash/>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indent="19473" algn="ctr" defTabSz="976749">
              <a:spcBef>
                <a:spcPts val="133"/>
              </a:spcBef>
              <a:defRPr sz="3600" spc="-46">
                <a:solidFill>
                  <a:srgbClr val="3B1C0E"/>
                </a:solidFill>
                <a:latin typeface="Montserrat Bold"/>
                <a:ea typeface="Montserrat Bold"/>
                <a:cs typeface="Montserrat Bold"/>
                <a:sym typeface="Montserrat Bold"/>
              </a:defRPr>
            </a:pPr>
            <a:r>
              <a:rPr lang="en-US" sz="3600" dirty="0"/>
              <a:t>Elearning Styles and Needs: Alternative Downloads</a:t>
            </a:r>
          </a:p>
        </p:txBody>
      </p:sp>
      <p:sp>
        <p:nvSpPr>
          <p:cNvPr id="21" name="object 6">
            <a:extLst>
              <a:ext uri="{FF2B5EF4-FFF2-40B4-BE49-F238E27FC236}">
                <a16:creationId xmlns:a16="http://schemas.microsoft.com/office/drawing/2014/main" id="{B133F9E8-8812-4C48-A6B5-C8A2AD3980BD}"/>
              </a:ext>
              <a:ext uri="{C183D7F6-B498-43B3-948B-1728B52AA6E4}">
                <adec:decorative xmlns:adec="http://schemas.microsoft.com/office/drawing/2017/decorative" val="1"/>
              </a:ext>
            </a:extLst>
          </p:cNvPr>
          <p:cNvSpPr/>
          <p:nvPr/>
        </p:nvSpPr>
        <p:spPr>
          <a:xfrm rot="5400000">
            <a:off x="4365808" y="-4365808"/>
            <a:ext cx="158384" cy="8890000"/>
          </a:xfrm>
          <a:prstGeom prst="rect">
            <a:avLst/>
          </a:prstGeom>
          <a:solidFill>
            <a:srgbClr val="FED938"/>
          </a:solidFill>
          <a:ln w="12700">
            <a:miter lim="400000"/>
          </a:ln>
        </p:spPr>
        <p:txBody>
          <a:bodyPr lIns="60959" rIns="60959"/>
          <a:lstStyle/>
          <a:p>
            <a:pPr>
              <a:defRPr sz="1600"/>
            </a:pPr>
            <a:endParaRPr sz="5333"/>
          </a:p>
        </p:txBody>
      </p:sp>
      <p:sp>
        <p:nvSpPr>
          <p:cNvPr id="9" name="object 6">
            <a:extLst>
              <a:ext uri="{FF2B5EF4-FFF2-40B4-BE49-F238E27FC236}">
                <a16:creationId xmlns:a16="http://schemas.microsoft.com/office/drawing/2014/main" id="{EF67C8D4-4AE5-4379-90FD-A7DA243FAFDB}"/>
              </a:ext>
              <a:ext uri="{C183D7F6-B498-43B3-948B-1728B52AA6E4}">
                <adec:decorative xmlns:adec="http://schemas.microsoft.com/office/drawing/2017/decorative" val="1"/>
              </a:ext>
            </a:extLst>
          </p:cNvPr>
          <p:cNvSpPr/>
          <p:nvPr/>
        </p:nvSpPr>
        <p:spPr>
          <a:xfrm rot="5400000">
            <a:off x="10824576" y="-1209040"/>
            <a:ext cx="154208" cy="2580640"/>
          </a:xfrm>
          <a:prstGeom prst="rect">
            <a:avLst/>
          </a:prstGeom>
          <a:solidFill>
            <a:srgbClr val="00927C"/>
          </a:solidFill>
          <a:ln w="12700">
            <a:miter lim="400000"/>
          </a:ln>
        </p:spPr>
        <p:txBody>
          <a:bodyPr lIns="60959" rIns="60959"/>
          <a:lstStyle/>
          <a:p>
            <a:pPr>
              <a:defRPr sz="1600"/>
            </a:pPr>
            <a:endParaRPr sz="5333"/>
          </a:p>
        </p:txBody>
      </p:sp>
      <p:pic>
        <p:nvPicPr>
          <p:cNvPr id="7" name="Picture 8">
            <a:extLst>
              <a:ext uri="{FF2B5EF4-FFF2-40B4-BE49-F238E27FC236}">
                <a16:creationId xmlns:a16="http://schemas.microsoft.com/office/drawing/2014/main" id="{B9655599-8325-4705-9177-4A7978B8E89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525762" y="5976481"/>
            <a:ext cx="1141217" cy="362523"/>
          </a:xfrm>
          <a:prstGeom prst="rect">
            <a:avLst/>
          </a:prstGeom>
          <a:ln w="12700">
            <a:miter lim="400000"/>
          </a:ln>
        </p:spPr>
      </p:pic>
      <p:pic>
        <p:nvPicPr>
          <p:cNvPr id="4" name="Picture 3">
            <a:extLst>
              <a:ext uri="{FF2B5EF4-FFF2-40B4-BE49-F238E27FC236}">
                <a16:creationId xmlns:a16="http://schemas.microsoft.com/office/drawing/2014/main" id="{AFCCC332-70E4-521E-09E5-09934934F01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417040" y="1073327"/>
            <a:ext cx="7496554" cy="5265677"/>
          </a:xfrm>
          <a:prstGeom prst="rect">
            <a:avLst/>
          </a:prstGeom>
          <a:ln>
            <a:solidFill>
              <a:schemeClr val="tx1"/>
            </a:solidFill>
          </a:ln>
        </p:spPr>
      </p:pic>
    </p:spTree>
    <p:extLst>
      <p:ext uri="{BB962C8B-B14F-4D97-AF65-F5344CB8AC3E}">
        <p14:creationId xmlns:p14="http://schemas.microsoft.com/office/powerpoint/2010/main" val="764803618"/>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object 6">
            <a:extLst>
              <a:ext uri="{FF2B5EF4-FFF2-40B4-BE49-F238E27FC236}">
                <a16:creationId xmlns:a16="http://schemas.microsoft.com/office/drawing/2014/main" id="{B133F9E8-8812-4C48-A6B5-C8A2AD3980BD}"/>
              </a:ext>
              <a:ext uri="{C183D7F6-B498-43B3-948B-1728B52AA6E4}">
                <adec:decorative xmlns:adec="http://schemas.microsoft.com/office/drawing/2017/decorative" val="1"/>
              </a:ext>
            </a:extLst>
          </p:cNvPr>
          <p:cNvSpPr/>
          <p:nvPr/>
        </p:nvSpPr>
        <p:spPr>
          <a:xfrm rot="5400000">
            <a:off x="4365808" y="-4365808"/>
            <a:ext cx="158384" cy="8890000"/>
          </a:xfrm>
          <a:prstGeom prst="rect">
            <a:avLst/>
          </a:prstGeom>
          <a:solidFill>
            <a:srgbClr val="FED938"/>
          </a:solidFill>
          <a:ln w="12700">
            <a:miter lim="400000"/>
          </a:ln>
        </p:spPr>
        <p:txBody>
          <a:bodyPr lIns="60959" rIns="60959"/>
          <a:lstStyle/>
          <a:p>
            <a:pPr>
              <a:defRPr sz="1600"/>
            </a:pPr>
            <a:endParaRPr sz="5333"/>
          </a:p>
        </p:txBody>
      </p:sp>
      <p:sp>
        <p:nvSpPr>
          <p:cNvPr id="9" name="object 6">
            <a:extLst>
              <a:ext uri="{FF2B5EF4-FFF2-40B4-BE49-F238E27FC236}">
                <a16:creationId xmlns:a16="http://schemas.microsoft.com/office/drawing/2014/main" id="{EF67C8D4-4AE5-4379-90FD-A7DA243FAFDB}"/>
              </a:ext>
              <a:ext uri="{C183D7F6-B498-43B3-948B-1728B52AA6E4}">
                <adec:decorative xmlns:adec="http://schemas.microsoft.com/office/drawing/2017/decorative" val="1"/>
              </a:ext>
            </a:extLst>
          </p:cNvPr>
          <p:cNvSpPr/>
          <p:nvPr/>
        </p:nvSpPr>
        <p:spPr>
          <a:xfrm rot="5400000">
            <a:off x="10824576" y="-1209040"/>
            <a:ext cx="154208" cy="2580640"/>
          </a:xfrm>
          <a:prstGeom prst="rect">
            <a:avLst/>
          </a:prstGeom>
          <a:solidFill>
            <a:srgbClr val="00927C"/>
          </a:solidFill>
          <a:ln w="12700">
            <a:miter lim="400000"/>
          </a:ln>
        </p:spPr>
        <p:txBody>
          <a:bodyPr lIns="60959" rIns="60959"/>
          <a:lstStyle/>
          <a:p>
            <a:pPr>
              <a:defRPr sz="1600"/>
            </a:pPr>
            <a:endParaRPr sz="5333"/>
          </a:p>
        </p:txBody>
      </p:sp>
      <p:pic>
        <p:nvPicPr>
          <p:cNvPr id="29" name="Picture 28">
            <a:extLst>
              <a:ext uri="{FF2B5EF4-FFF2-40B4-BE49-F238E27FC236}">
                <a16:creationId xmlns:a16="http://schemas.microsoft.com/office/drawing/2014/main" id="{DAB25553-18BC-7E8C-9FDD-F3436B77933A}"/>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4736" y="942681"/>
            <a:ext cx="3628677" cy="4703975"/>
          </a:xfrm>
          <a:prstGeom prst="rect">
            <a:avLst/>
          </a:prstGeom>
        </p:spPr>
      </p:pic>
      <p:sp>
        <p:nvSpPr>
          <p:cNvPr id="30" name="Title 29">
            <a:extLst>
              <a:ext uri="{FF2B5EF4-FFF2-40B4-BE49-F238E27FC236}">
                <a16:creationId xmlns:a16="http://schemas.microsoft.com/office/drawing/2014/main" id="{4F3E5B6D-B651-9A67-A691-2A3CBDAED62C}"/>
              </a:ext>
            </a:extLst>
          </p:cNvPr>
          <p:cNvSpPr>
            <a:spLocks noGrp="1"/>
          </p:cNvSpPr>
          <p:nvPr>
            <p:ph type="title" idx="4294967295"/>
          </p:nvPr>
        </p:nvSpPr>
        <p:spPr>
          <a:xfrm>
            <a:off x="609600" y="-1325563"/>
            <a:ext cx="10972800" cy="1325563"/>
          </a:xfrm>
        </p:spPr>
        <p:txBody>
          <a:bodyPr lIns="0" tIns="0" rIns="0" bIns="0" anchor="b"/>
          <a:lstStyle/>
          <a:p>
            <a:r>
              <a:rPr lang="en-US" dirty="0"/>
              <a:t>QR Code to ALLY</a:t>
            </a:r>
          </a:p>
        </p:txBody>
      </p:sp>
    </p:spTree>
    <p:extLst>
      <p:ext uri="{BB962C8B-B14F-4D97-AF65-F5344CB8AC3E}">
        <p14:creationId xmlns:p14="http://schemas.microsoft.com/office/powerpoint/2010/main" val="1267665841"/>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bject 3">
            <a:extLst>
              <a:ext uri="{FF2B5EF4-FFF2-40B4-BE49-F238E27FC236}">
                <a16:creationId xmlns:a16="http://schemas.microsoft.com/office/drawing/2014/main" id="{521114AE-4D94-4954-A63F-D97E018E7749}"/>
              </a:ext>
            </a:extLst>
          </p:cNvPr>
          <p:cNvSpPr txBox="1">
            <a:spLocks noGrp="1"/>
          </p:cNvSpPr>
          <p:nvPr>
            <p:ph type="title" idx="4294967295"/>
          </p:nvPr>
        </p:nvSpPr>
        <p:spPr>
          <a:xfrm>
            <a:off x="882960" y="232085"/>
            <a:ext cx="10788650" cy="738188"/>
          </a:xfrm>
          <a:prstGeom prst="rect">
            <a:avLst/>
          </a:prstGeom>
          <a:noFill/>
          <a:ln w="12700">
            <a:noFill/>
            <a:prstDash/>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indent="19473" algn="ctr" defTabSz="976749">
              <a:spcBef>
                <a:spcPts val="133"/>
              </a:spcBef>
              <a:defRPr sz="3600" spc="-46">
                <a:solidFill>
                  <a:srgbClr val="3B1C0E"/>
                </a:solidFill>
                <a:latin typeface="Montserrat Bold"/>
                <a:ea typeface="Montserrat Bold"/>
                <a:cs typeface="Montserrat Bold"/>
                <a:sym typeface="Montserrat Bold"/>
              </a:defRPr>
            </a:pPr>
            <a:r>
              <a:rPr lang="en-US" sz="4800" spc="-61">
                <a:solidFill>
                  <a:srgbClr val="3B1C0E"/>
                </a:solidFill>
                <a:latin typeface="Montserrat SemiBold"/>
                <a:sym typeface="Montserrat Bold"/>
              </a:rPr>
              <a:t>Session Goals</a:t>
            </a:r>
            <a:endParaRPr lang="en-US"/>
          </a:p>
        </p:txBody>
      </p:sp>
      <p:sp>
        <p:nvSpPr>
          <p:cNvPr id="21" name="object 6">
            <a:extLst>
              <a:ext uri="{FF2B5EF4-FFF2-40B4-BE49-F238E27FC236}">
                <a16:creationId xmlns:a16="http://schemas.microsoft.com/office/drawing/2014/main" id="{B133F9E8-8812-4C48-A6B5-C8A2AD3980BD}"/>
              </a:ext>
              <a:ext uri="{C183D7F6-B498-43B3-948B-1728B52AA6E4}">
                <adec:decorative xmlns:adec="http://schemas.microsoft.com/office/drawing/2017/decorative" val="1"/>
              </a:ext>
            </a:extLst>
          </p:cNvPr>
          <p:cNvSpPr/>
          <p:nvPr/>
        </p:nvSpPr>
        <p:spPr>
          <a:xfrm rot="5400000">
            <a:off x="4365808" y="-4365808"/>
            <a:ext cx="158384" cy="8890000"/>
          </a:xfrm>
          <a:prstGeom prst="rect">
            <a:avLst/>
          </a:prstGeom>
          <a:solidFill>
            <a:srgbClr val="FED938"/>
          </a:solidFill>
          <a:ln w="12700">
            <a:miter lim="400000"/>
          </a:ln>
        </p:spPr>
        <p:txBody>
          <a:bodyPr lIns="60959" rIns="60959"/>
          <a:lstStyle/>
          <a:p>
            <a:pPr>
              <a:defRPr sz="1600"/>
            </a:pPr>
            <a:endParaRPr sz="5333"/>
          </a:p>
        </p:txBody>
      </p:sp>
      <p:sp>
        <p:nvSpPr>
          <p:cNvPr id="9" name="object 6">
            <a:extLst>
              <a:ext uri="{FF2B5EF4-FFF2-40B4-BE49-F238E27FC236}">
                <a16:creationId xmlns:a16="http://schemas.microsoft.com/office/drawing/2014/main" id="{EF67C8D4-4AE5-4379-90FD-A7DA243FAFDB}"/>
              </a:ext>
              <a:ext uri="{C183D7F6-B498-43B3-948B-1728B52AA6E4}">
                <adec:decorative xmlns:adec="http://schemas.microsoft.com/office/drawing/2017/decorative" val="1"/>
              </a:ext>
            </a:extLst>
          </p:cNvPr>
          <p:cNvSpPr/>
          <p:nvPr/>
        </p:nvSpPr>
        <p:spPr>
          <a:xfrm rot="5400000">
            <a:off x="10824576" y="-1209040"/>
            <a:ext cx="154208" cy="2580640"/>
          </a:xfrm>
          <a:prstGeom prst="rect">
            <a:avLst/>
          </a:prstGeom>
          <a:solidFill>
            <a:srgbClr val="00927C"/>
          </a:solidFill>
          <a:ln w="12700">
            <a:miter lim="400000"/>
          </a:ln>
        </p:spPr>
        <p:txBody>
          <a:bodyPr lIns="60959" rIns="60959"/>
          <a:lstStyle/>
          <a:p>
            <a:pPr>
              <a:defRPr sz="1600"/>
            </a:pPr>
            <a:endParaRPr sz="5333"/>
          </a:p>
        </p:txBody>
      </p:sp>
      <p:pic>
        <p:nvPicPr>
          <p:cNvPr id="7" name="Picture 8">
            <a:extLst>
              <a:ext uri="{FF2B5EF4-FFF2-40B4-BE49-F238E27FC236}">
                <a16:creationId xmlns:a16="http://schemas.microsoft.com/office/drawing/2014/main" id="{B9655599-8325-4705-9177-4A7978B8E89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525762" y="5976481"/>
            <a:ext cx="1141217" cy="362523"/>
          </a:xfrm>
          <a:prstGeom prst="rect">
            <a:avLst/>
          </a:prstGeom>
          <a:ln w="12700">
            <a:miter lim="400000"/>
          </a:ln>
        </p:spPr>
      </p:pic>
      <p:sp>
        <p:nvSpPr>
          <p:cNvPr id="3" name="TextBox 2">
            <a:extLst>
              <a:ext uri="{FF2B5EF4-FFF2-40B4-BE49-F238E27FC236}">
                <a16:creationId xmlns:a16="http://schemas.microsoft.com/office/drawing/2014/main" id="{07C419EB-7722-F059-3095-DC76827DA738}"/>
              </a:ext>
            </a:extLst>
          </p:cNvPr>
          <p:cNvSpPr txBox="1"/>
          <p:nvPr/>
        </p:nvSpPr>
        <p:spPr>
          <a:xfrm>
            <a:off x="947853" y="1059365"/>
            <a:ext cx="9459951" cy="50167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t" anchorCtr="0" forceAA="0" compatLnSpc="1">
            <a:prstTxWarp prst="textNoShape">
              <a:avLst/>
            </a:prstTxWarp>
            <a:spAutoFit/>
          </a:bodyPr>
          <a:lstStyle/>
          <a:p>
            <a:pPr marL="285750" indent="-285750" defTabSz="732598" hangingPunct="0">
              <a:buFont typeface="Arial"/>
              <a:buChar char="•"/>
            </a:pPr>
            <a:r>
              <a:rPr lang="en-US" sz="4000">
                <a:solidFill>
                  <a:srgbClr val="000000"/>
                </a:solidFill>
              </a:rPr>
              <a:t>A chance to learn more about a diverse student population</a:t>
            </a:r>
            <a:endParaRPr lang="en-US" sz="4000"/>
          </a:p>
          <a:p>
            <a:pPr marL="285750" indent="-285750" defTabSz="732598">
              <a:buFont typeface="Arial"/>
              <a:buChar char="•"/>
            </a:pPr>
            <a:r>
              <a:rPr lang="en-US" sz="4000">
                <a:solidFill>
                  <a:srgbClr val="000000"/>
                </a:solidFill>
              </a:rPr>
              <a:t>Being proactive to reduce confusion and questions from students</a:t>
            </a:r>
          </a:p>
          <a:p>
            <a:pPr marL="285750" indent="-285750" defTabSz="732598">
              <a:buFont typeface="Arial"/>
              <a:buChar char="•"/>
            </a:pPr>
            <a:r>
              <a:rPr lang="en-US" sz="4000">
                <a:solidFill>
                  <a:srgbClr val="000000"/>
                </a:solidFill>
              </a:rPr>
              <a:t>Tactics to help build and maintain classroom community</a:t>
            </a:r>
          </a:p>
          <a:p>
            <a:pPr marL="285750" indent="-285750" defTabSz="732598">
              <a:buFont typeface="Arial"/>
              <a:buChar char="•"/>
            </a:pPr>
            <a:r>
              <a:rPr lang="en-US" sz="4000">
                <a:solidFill>
                  <a:srgbClr val="000000"/>
                </a:solidFill>
              </a:rPr>
              <a:t>Sharing small changes that will benefit all learners</a:t>
            </a:r>
          </a:p>
        </p:txBody>
      </p:sp>
    </p:spTree>
    <p:extLst>
      <p:ext uri="{BB962C8B-B14F-4D97-AF65-F5344CB8AC3E}">
        <p14:creationId xmlns:p14="http://schemas.microsoft.com/office/powerpoint/2010/main" val="2527639594"/>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bject 3">
            <a:extLst>
              <a:ext uri="{FF2B5EF4-FFF2-40B4-BE49-F238E27FC236}">
                <a16:creationId xmlns:a16="http://schemas.microsoft.com/office/drawing/2014/main" id="{521114AE-4D94-4954-A63F-D97E018E7749}"/>
              </a:ext>
            </a:extLst>
          </p:cNvPr>
          <p:cNvSpPr txBox="1">
            <a:spLocks noGrp="1"/>
          </p:cNvSpPr>
          <p:nvPr>
            <p:ph type="title" idx="4294967295"/>
          </p:nvPr>
        </p:nvSpPr>
        <p:spPr>
          <a:xfrm>
            <a:off x="455999" y="492164"/>
            <a:ext cx="11276899" cy="738664"/>
          </a:xfrm>
          <a:prstGeom prst="rect">
            <a:avLst/>
          </a:prstGeom>
          <a:noFill/>
          <a:ln w="12700">
            <a:noFill/>
            <a:prstDash/>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defPPr marL="0" marR="0" indent="0" algn="l" defTabSz="121917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defRPr>
            </a:defPPr>
            <a:lvl1pPr marL="0" marR="0" indent="0" algn="l" defTabSz="976773" rtl="0" fontAlgn="auto" latinLnBrk="0" hangingPunct="0">
              <a:lnSpc>
                <a:spcPct val="100000"/>
              </a:lnSpc>
              <a:spcBef>
                <a:spcPts val="0"/>
              </a:spcBef>
              <a:spcAft>
                <a:spcPts val="0"/>
              </a:spcAft>
              <a:buClrTx/>
              <a:buSzTx/>
              <a:buFontTx/>
              <a:buNone/>
              <a:tabLst/>
              <a:defRPr kumimoji="0" sz="1867" b="0" i="0" u="none" strike="noStrike" cap="none" spc="0" normalizeH="0" baseline="0">
                <a:ln>
                  <a:noFill/>
                </a:ln>
                <a:solidFill>
                  <a:srgbClr val="000000"/>
                </a:solidFill>
                <a:effectLst/>
                <a:uFillTx/>
                <a:latin typeface="+mn-lt"/>
                <a:ea typeface="+mn-ea"/>
                <a:cs typeface="+mn-cs"/>
                <a:sym typeface="Calibri"/>
              </a:defRPr>
            </a:lvl1pPr>
            <a:lvl2pPr marL="0" marR="0" indent="488388" algn="l" defTabSz="976773" rtl="0" fontAlgn="auto" latinLnBrk="0" hangingPunct="0">
              <a:lnSpc>
                <a:spcPct val="100000"/>
              </a:lnSpc>
              <a:spcBef>
                <a:spcPts val="0"/>
              </a:spcBef>
              <a:spcAft>
                <a:spcPts val="0"/>
              </a:spcAft>
              <a:buClrTx/>
              <a:buSzTx/>
              <a:buFontTx/>
              <a:buNone/>
              <a:tabLst/>
              <a:defRPr kumimoji="0" sz="1867" b="0" i="0" u="none" strike="noStrike" cap="none" spc="0" normalizeH="0" baseline="0">
                <a:ln>
                  <a:noFill/>
                </a:ln>
                <a:solidFill>
                  <a:srgbClr val="000000"/>
                </a:solidFill>
                <a:effectLst/>
                <a:uFillTx/>
                <a:latin typeface="+mn-lt"/>
                <a:ea typeface="+mn-ea"/>
                <a:cs typeface="+mn-cs"/>
                <a:sym typeface="Calibri"/>
              </a:defRPr>
            </a:lvl2pPr>
            <a:lvl3pPr marL="0" marR="0" indent="976773" algn="l" defTabSz="976773" rtl="0" fontAlgn="auto" latinLnBrk="0" hangingPunct="0">
              <a:lnSpc>
                <a:spcPct val="100000"/>
              </a:lnSpc>
              <a:spcBef>
                <a:spcPts val="0"/>
              </a:spcBef>
              <a:spcAft>
                <a:spcPts val="0"/>
              </a:spcAft>
              <a:buClrTx/>
              <a:buSzTx/>
              <a:buFontTx/>
              <a:buNone/>
              <a:tabLst/>
              <a:defRPr kumimoji="0" sz="1867" b="0" i="0" u="none" strike="noStrike" cap="none" spc="0" normalizeH="0" baseline="0">
                <a:ln>
                  <a:noFill/>
                </a:ln>
                <a:solidFill>
                  <a:srgbClr val="000000"/>
                </a:solidFill>
                <a:effectLst/>
                <a:uFillTx/>
                <a:latin typeface="+mn-lt"/>
                <a:ea typeface="+mn-ea"/>
                <a:cs typeface="+mn-cs"/>
                <a:sym typeface="Calibri"/>
              </a:defRPr>
            </a:lvl3pPr>
            <a:lvl4pPr marL="0" marR="0" indent="1465162" algn="l" defTabSz="976773" rtl="0" fontAlgn="auto" latinLnBrk="0" hangingPunct="0">
              <a:lnSpc>
                <a:spcPct val="100000"/>
              </a:lnSpc>
              <a:spcBef>
                <a:spcPts val="0"/>
              </a:spcBef>
              <a:spcAft>
                <a:spcPts val="0"/>
              </a:spcAft>
              <a:buClrTx/>
              <a:buSzTx/>
              <a:buFontTx/>
              <a:buNone/>
              <a:tabLst/>
              <a:defRPr kumimoji="0" sz="1867" b="0" i="0" u="none" strike="noStrike" cap="none" spc="0" normalizeH="0" baseline="0">
                <a:ln>
                  <a:noFill/>
                </a:ln>
                <a:solidFill>
                  <a:srgbClr val="000000"/>
                </a:solidFill>
                <a:effectLst/>
                <a:uFillTx/>
                <a:latin typeface="+mn-lt"/>
                <a:ea typeface="+mn-ea"/>
                <a:cs typeface="+mn-cs"/>
                <a:sym typeface="Calibri"/>
              </a:defRPr>
            </a:lvl4pPr>
            <a:lvl5pPr marL="0" marR="0" indent="1953550" algn="l" defTabSz="976773" rtl="0" fontAlgn="auto" latinLnBrk="0" hangingPunct="0">
              <a:lnSpc>
                <a:spcPct val="100000"/>
              </a:lnSpc>
              <a:spcBef>
                <a:spcPts val="0"/>
              </a:spcBef>
              <a:spcAft>
                <a:spcPts val="0"/>
              </a:spcAft>
              <a:buClrTx/>
              <a:buSzTx/>
              <a:buFontTx/>
              <a:buNone/>
              <a:tabLst/>
              <a:defRPr kumimoji="0" sz="1867" b="0" i="0" u="none" strike="noStrike" cap="none" spc="0" normalizeH="0" baseline="0">
                <a:ln>
                  <a:noFill/>
                </a:ln>
                <a:solidFill>
                  <a:srgbClr val="000000"/>
                </a:solidFill>
                <a:effectLst/>
                <a:uFillTx/>
                <a:latin typeface="+mn-lt"/>
                <a:ea typeface="+mn-ea"/>
                <a:cs typeface="+mn-cs"/>
                <a:sym typeface="Calibri"/>
              </a:defRPr>
            </a:lvl5pPr>
            <a:lvl6pPr marL="0" marR="0" indent="2441934" algn="l" defTabSz="976773" rtl="0" fontAlgn="auto" latinLnBrk="0" hangingPunct="0">
              <a:lnSpc>
                <a:spcPct val="100000"/>
              </a:lnSpc>
              <a:spcBef>
                <a:spcPts val="0"/>
              </a:spcBef>
              <a:spcAft>
                <a:spcPts val="0"/>
              </a:spcAft>
              <a:buClrTx/>
              <a:buSzTx/>
              <a:buFontTx/>
              <a:buNone/>
              <a:tabLst/>
              <a:defRPr kumimoji="0" sz="1867" b="0" i="0" u="none" strike="noStrike" cap="none" spc="0" normalizeH="0" baseline="0">
                <a:ln>
                  <a:noFill/>
                </a:ln>
                <a:solidFill>
                  <a:srgbClr val="000000"/>
                </a:solidFill>
                <a:effectLst/>
                <a:uFillTx/>
                <a:latin typeface="+mn-lt"/>
                <a:ea typeface="+mn-ea"/>
                <a:cs typeface="+mn-cs"/>
                <a:sym typeface="Calibri"/>
              </a:defRPr>
            </a:lvl6pPr>
            <a:lvl7pPr marL="0" marR="0" indent="2930323" algn="l" defTabSz="976773" rtl="0" fontAlgn="auto" latinLnBrk="0" hangingPunct="0">
              <a:lnSpc>
                <a:spcPct val="100000"/>
              </a:lnSpc>
              <a:spcBef>
                <a:spcPts val="0"/>
              </a:spcBef>
              <a:spcAft>
                <a:spcPts val="0"/>
              </a:spcAft>
              <a:buClrTx/>
              <a:buSzTx/>
              <a:buFontTx/>
              <a:buNone/>
              <a:tabLst/>
              <a:defRPr kumimoji="0" sz="1867" b="0" i="0" u="none" strike="noStrike" cap="none" spc="0" normalizeH="0" baseline="0">
                <a:ln>
                  <a:noFill/>
                </a:ln>
                <a:solidFill>
                  <a:srgbClr val="000000"/>
                </a:solidFill>
                <a:effectLst/>
                <a:uFillTx/>
                <a:latin typeface="+mn-lt"/>
                <a:ea typeface="+mn-ea"/>
                <a:cs typeface="+mn-cs"/>
                <a:sym typeface="Calibri"/>
              </a:defRPr>
            </a:lvl7pPr>
            <a:lvl8pPr marL="0" marR="0" indent="3418709" algn="l" defTabSz="976773" rtl="0" fontAlgn="auto" latinLnBrk="0" hangingPunct="0">
              <a:lnSpc>
                <a:spcPct val="100000"/>
              </a:lnSpc>
              <a:spcBef>
                <a:spcPts val="0"/>
              </a:spcBef>
              <a:spcAft>
                <a:spcPts val="0"/>
              </a:spcAft>
              <a:buClrTx/>
              <a:buSzTx/>
              <a:buFontTx/>
              <a:buNone/>
              <a:tabLst/>
              <a:defRPr kumimoji="0" sz="1867" b="0" i="0" u="none" strike="noStrike" cap="none" spc="0" normalizeH="0" baseline="0">
                <a:ln>
                  <a:noFill/>
                </a:ln>
                <a:solidFill>
                  <a:srgbClr val="000000"/>
                </a:solidFill>
                <a:effectLst/>
                <a:uFillTx/>
                <a:latin typeface="+mn-lt"/>
                <a:ea typeface="+mn-ea"/>
                <a:cs typeface="+mn-cs"/>
                <a:sym typeface="Calibri"/>
              </a:defRPr>
            </a:lvl8pPr>
            <a:lvl9pPr marL="0" marR="0" indent="3907096" algn="l" defTabSz="976773" rtl="0" fontAlgn="auto" latinLnBrk="0" hangingPunct="0">
              <a:lnSpc>
                <a:spcPct val="100000"/>
              </a:lnSpc>
              <a:spcBef>
                <a:spcPts val="0"/>
              </a:spcBef>
              <a:spcAft>
                <a:spcPts val="0"/>
              </a:spcAft>
              <a:buClrTx/>
              <a:buSzTx/>
              <a:buFontTx/>
              <a:buNone/>
              <a:tabLst/>
              <a:defRPr kumimoji="0" sz="1867" b="0" i="0" u="none" strike="noStrike" cap="none" spc="0" normalizeH="0" baseline="0">
                <a:ln>
                  <a:noFill/>
                </a:ln>
                <a:solidFill>
                  <a:srgbClr val="000000"/>
                </a:solidFill>
                <a:effectLst/>
                <a:uFillTx/>
                <a:latin typeface="+mn-lt"/>
                <a:ea typeface="+mn-ea"/>
                <a:cs typeface="+mn-cs"/>
                <a:sym typeface="Calibri"/>
              </a:defRPr>
            </a:lvl9pPr>
          </a:lstStyle>
          <a:p>
            <a:pPr indent="19050" algn="ctr">
              <a:spcBef>
                <a:spcPts val="133"/>
              </a:spcBef>
              <a:defRPr sz="3600" spc="-46">
                <a:solidFill>
                  <a:srgbClr val="3B1C0E"/>
                </a:solidFill>
                <a:latin typeface="Montserrat Bold"/>
                <a:ea typeface="Montserrat Bold"/>
                <a:cs typeface="Montserrat Bold"/>
                <a:sym typeface="Montserrat Bold"/>
              </a:defRPr>
            </a:pPr>
            <a:r>
              <a:rPr lang="en-US" sz="4800" spc="-61">
                <a:solidFill>
                  <a:srgbClr val="3B1C0E"/>
                </a:solidFill>
                <a:latin typeface="Montserrat SemiBold"/>
              </a:rPr>
              <a:t>Resources</a:t>
            </a:r>
            <a:endParaRPr lang="en-US" sz="4800" spc="-61">
              <a:latin typeface="Montserrat SemiBold"/>
            </a:endParaRPr>
          </a:p>
        </p:txBody>
      </p:sp>
      <p:sp>
        <p:nvSpPr>
          <p:cNvPr id="21" name="object 6">
            <a:extLst>
              <a:ext uri="{FF2B5EF4-FFF2-40B4-BE49-F238E27FC236}">
                <a16:creationId xmlns:a16="http://schemas.microsoft.com/office/drawing/2014/main" id="{B133F9E8-8812-4C48-A6B5-C8A2AD3980BD}"/>
              </a:ext>
              <a:ext uri="{C183D7F6-B498-43B3-948B-1728B52AA6E4}">
                <adec:decorative xmlns:adec="http://schemas.microsoft.com/office/drawing/2017/decorative" val="1"/>
              </a:ext>
            </a:extLst>
          </p:cNvPr>
          <p:cNvSpPr/>
          <p:nvPr/>
        </p:nvSpPr>
        <p:spPr>
          <a:xfrm rot="5400000">
            <a:off x="4365808" y="-4365808"/>
            <a:ext cx="158384" cy="8890000"/>
          </a:xfrm>
          <a:prstGeom prst="rect">
            <a:avLst/>
          </a:prstGeom>
          <a:solidFill>
            <a:srgbClr val="FED938"/>
          </a:solidFill>
          <a:ln w="12700">
            <a:miter lim="400000"/>
          </a:ln>
        </p:spPr>
        <p:txBody>
          <a:bodyPr lIns="60959" rIns="60959"/>
          <a:lstStyle>
            <a:defPPr marL="0" marR="0" indent="0" algn="l" defTabSz="121917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defRPr>
            </a:defPPr>
            <a:lvl1pPr marL="0" marR="0" indent="0" algn="l" defTabSz="976773" rtl="0" fontAlgn="auto" latinLnBrk="0" hangingPunct="0">
              <a:lnSpc>
                <a:spcPct val="100000"/>
              </a:lnSpc>
              <a:spcBef>
                <a:spcPts val="0"/>
              </a:spcBef>
              <a:spcAft>
                <a:spcPts val="0"/>
              </a:spcAft>
              <a:buClrTx/>
              <a:buSzTx/>
              <a:buFontTx/>
              <a:buNone/>
              <a:tabLst/>
              <a:defRPr kumimoji="0" sz="1867" b="0" i="0" u="none" strike="noStrike" cap="none" spc="0" normalizeH="0" baseline="0">
                <a:ln>
                  <a:noFill/>
                </a:ln>
                <a:solidFill>
                  <a:srgbClr val="000000"/>
                </a:solidFill>
                <a:effectLst/>
                <a:uFillTx/>
                <a:latin typeface="+mn-lt"/>
                <a:ea typeface="+mn-ea"/>
                <a:cs typeface="+mn-cs"/>
                <a:sym typeface="Calibri"/>
              </a:defRPr>
            </a:lvl1pPr>
            <a:lvl2pPr marL="0" marR="0" indent="488388" algn="l" defTabSz="976773" rtl="0" fontAlgn="auto" latinLnBrk="0" hangingPunct="0">
              <a:lnSpc>
                <a:spcPct val="100000"/>
              </a:lnSpc>
              <a:spcBef>
                <a:spcPts val="0"/>
              </a:spcBef>
              <a:spcAft>
                <a:spcPts val="0"/>
              </a:spcAft>
              <a:buClrTx/>
              <a:buSzTx/>
              <a:buFontTx/>
              <a:buNone/>
              <a:tabLst/>
              <a:defRPr kumimoji="0" sz="1867" b="0" i="0" u="none" strike="noStrike" cap="none" spc="0" normalizeH="0" baseline="0">
                <a:ln>
                  <a:noFill/>
                </a:ln>
                <a:solidFill>
                  <a:srgbClr val="000000"/>
                </a:solidFill>
                <a:effectLst/>
                <a:uFillTx/>
                <a:latin typeface="+mn-lt"/>
                <a:ea typeface="+mn-ea"/>
                <a:cs typeface="+mn-cs"/>
                <a:sym typeface="Calibri"/>
              </a:defRPr>
            </a:lvl2pPr>
            <a:lvl3pPr marL="0" marR="0" indent="976773" algn="l" defTabSz="976773" rtl="0" fontAlgn="auto" latinLnBrk="0" hangingPunct="0">
              <a:lnSpc>
                <a:spcPct val="100000"/>
              </a:lnSpc>
              <a:spcBef>
                <a:spcPts val="0"/>
              </a:spcBef>
              <a:spcAft>
                <a:spcPts val="0"/>
              </a:spcAft>
              <a:buClrTx/>
              <a:buSzTx/>
              <a:buFontTx/>
              <a:buNone/>
              <a:tabLst/>
              <a:defRPr kumimoji="0" sz="1867" b="0" i="0" u="none" strike="noStrike" cap="none" spc="0" normalizeH="0" baseline="0">
                <a:ln>
                  <a:noFill/>
                </a:ln>
                <a:solidFill>
                  <a:srgbClr val="000000"/>
                </a:solidFill>
                <a:effectLst/>
                <a:uFillTx/>
                <a:latin typeface="+mn-lt"/>
                <a:ea typeface="+mn-ea"/>
                <a:cs typeface="+mn-cs"/>
                <a:sym typeface="Calibri"/>
              </a:defRPr>
            </a:lvl3pPr>
            <a:lvl4pPr marL="0" marR="0" indent="1465162" algn="l" defTabSz="976773" rtl="0" fontAlgn="auto" latinLnBrk="0" hangingPunct="0">
              <a:lnSpc>
                <a:spcPct val="100000"/>
              </a:lnSpc>
              <a:spcBef>
                <a:spcPts val="0"/>
              </a:spcBef>
              <a:spcAft>
                <a:spcPts val="0"/>
              </a:spcAft>
              <a:buClrTx/>
              <a:buSzTx/>
              <a:buFontTx/>
              <a:buNone/>
              <a:tabLst/>
              <a:defRPr kumimoji="0" sz="1867" b="0" i="0" u="none" strike="noStrike" cap="none" spc="0" normalizeH="0" baseline="0">
                <a:ln>
                  <a:noFill/>
                </a:ln>
                <a:solidFill>
                  <a:srgbClr val="000000"/>
                </a:solidFill>
                <a:effectLst/>
                <a:uFillTx/>
                <a:latin typeface="+mn-lt"/>
                <a:ea typeface="+mn-ea"/>
                <a:cs typeface="+mn-cs"/>
                <a:sym typeface="Calibri"/>
              </a:defRPr>
            </a:lvl4pPr>
            <a:lvl5pPr marL="0" marR="0" indent="1953550" algn="l" defTabSz="976773" rtl="0" fontAlgn="auto" latinLnBrk="0" hangingPunct="0">
              <a:lnSpc>
                <a:spcPct val="100000"/>
              </a:lnSpc>
              <a:spcBef>
                <a:spcPts val="0"/>
              </a:spcBef>
              <a:spcAft>
                <a:spcPts val="0"/>
              </a:spcAft>
              <a:buClrTx/>
              <a:buSzTx/>
              <a:buFontTx/>
              <a:buNone/>
              <a:tabLst/>
              <a:defRPr kumimoji="0" sz="1867" b="0" i="0" u="none" strike="noStrike" cap="none" spc="0" normalizeH="0" baseline="0">
                <a:ln>
                  <a:noFill/>
                </a:ln>
                <a:solidFill>
                  <a:srgbClr val="000000"/>
                </a:solidFill>
                <a:effectLst/>
                <a:uFillTx/>
                <a:latin typeface="+mn-lt"/>
                <a:ea typeface="+mn-ea"/>
                <a:cs typeface="+mn-cs"/>
                <a:sym typeface="Calibri"/>
              </a:defRPr>
            </a:lvl5pPr>
            <a:lvl6pPr marL="0" marR="0" indent="2441934" algn="l" defTabSz="976773" rtl="0" fontAlgn="auto" latinLnBrk="0" hangingPunct="0">
              <a:lnSpc>
                <a:spcPct val="100000"/>
              </a:lnSpc>
              <a:spcBef>
                <a:spcPts val="0"/>
              </a:spcBef>
              <a:spcAft>
                <a:spcPts val="0"/>
              </a:spcAft>
              <a:buClrTx/>
              <a:buSzTx/>
              <a:buFontTx/>
              <a:buNone/>
              <a:tabLst/>
              <a:defRPr kumimoji="0" sz="1867" b="0" i="0" u="none" strike="noStrike" cap="none" spc="0" normalizeH="0" baseline="0">
                <a:ln>
                  <a:noFill/>
                </a:ln>
                <a:solidFill>
                  <a:srgbClr val="000000"/>
                </a:solidFill>
                <a:effectLst/>
                <a:uFillTx/>
                <a:latin typeface="+mn-lt"/>
                <a:ea typeface="+mn-ea"/>
                <a:cs typeface="+mn-cs"/>
                <a:sym typeface="Calibri"/>
              </a:defRPr>
            </a:lvl6pPr>
            <a:lvl7pPr marL="0" marR="0" indent="2930323" algn="l" defTabSz="976773" rtl="0" fontAlgn="auto" latinLnBrk="0" hangingPunct="0">
              <a:lnSpc>
                <a:spcPct val="100000"/>
              </a:lnSpc>
              <a:spcBef>
                <a:spcPts val="0"/>
              </a:spcBef>
              <a:spcAft>
                <a:spcPts val="0"/>
              </a:spcAft>
              <a:buClrTx/>
              <a:buSzTx/>
              <a:buFontTx/>
              <a:buNone/>
              <a:tabLst/>
              <a:defRPr kumimoji="0" sz="1867" b="0" i="0" u="none" strike="noStrike" cap="none" spc="0" normalizeH="0" baseline="0">
                <a:ln>
                  <a:noFill/>
                </a:ln>
                <a:solidFill>
                  <a:srgbClr val="000000"/>
                </a:solidFill>
                <a:effectLst/>
                <a:uFillTx/>
                <a:latin typeface="+mn-lt"/>
                <a:ea typeface="+mn-ea"/>
                <a:cs typeface="+mn-cs"/>
                <a:sym typeface="Calibri"/>
              </a:defRPr>
            </a:lvl7pPr>
            <a:lvl8pPr marL="0" marR="0" indent="3418709" algn="l" defTabSz="976773" rtl="0" fontAlgn="auto" latinLnBrk="0" hangingPunct="0">
              <a:lnSpc>
                <a:spcPct val="100000"/>
              </a:lnSpc>
              <a:spcBef>
                <a:spcPts val="0"/>
              </a:spcBef>
              <a:spcAft>
                <a:spcPts val="0"/>
              </a:spcAft>
              <a:buClrTx/>
              <a:buSzTx/>
              <a:buFontTx/>
              <a:buNone/>
              <a:tabLst/>
              <a:defRPr kumimoji="0" sz="1867" b="0" i="0" u="none" strike="noStrike" cap="none" spc="0" normalizeH="0" baseline="0">
                <a:ln>
                  <a:noFill/>
                </a:ln>
                <a:solidFill>
                  <a:srgbClr val="000000"/>
                </a:solidFill>
                <a:effectLst/>
                <a:uFillTx/>
                <a:latin typeface="+mn-lt"/>
                <a:ea typeface="+mn-ea"/>
                <a:cs typeface="+mn-cs"/>
                <a:sym typeface="Calibri"/>
              </a:defRPr>
            </a:lvl8pPr>
            <a:lvl9pPr marL="0" marR="0" indent="3907096" algn="l" defTabSz="976773" rtl="0" fontAlgn="auto" latinLnBrk="0" hangingPunct="0">
              <a:lnSpc>
                <a:spcPct val="100000"/>
              </a:lnSpc>
              <a:spcBef>
                <a:spcPts val="0"/>
              </a:spcBef>
              <a:spcAft>
                <a:spcPts val="0"/>
              </a:spcAft>
              <a:buClrTx/>
              <a:buSzTx/>
              <a:buFontTx/>
              <a:buNone/>
              <a:tabLst/>
              <a:defRPr kumimoji="0" sz="1867" b="0" i="0" u="none" strike="noStrike" cap="none" spc="0" normalizeH="0" baseline="0">
                <a:ln>
                  <a:noFill/>
                </a:ln>
                <a:solidFill>
                  <a:srgbClr val="000000"/>
                </a:solidFill>
                <a:effectLst/>
                <a:uFillTx/>
                <a:latin typeface="+mn-lt"/>
                <a:ea typeface="+mn-ea"/>
                <a:cs typeface="+mn-cs"/>
                <a:sym typeface="Calibri"/>
              </a:defRPr>
            </a:lvl9pPr>
          </a:lstStyle>
          <a:p>
            <a:pPr>
              <a:defRPr sz="1600"/>
            </a:pPr>
            <a:endParaRPr sz="5333"/>
          </a:p>
        </p:txBody>
      </p:sp>
      <p:sp>
        <p:nvSpPr>
          <p:cNvPr id="9" name="object 6">
            <a:extLst>
              <a:ext uri="{FF2B5EF4-FFF2-40B4-BE49-F238E27FC236}">
                <a16:creationId xmlns:a16="http://schemas.microsoft.com/office/drawing/2014/main" id="{EF67C8D4-4AE5-4379-90FD-A7DA243FAFDB}"/>
              </a:ext>
              <a:ext uri="{C183D7F6-B498-43B3-948B-1728B52AA6E4}">
                <adec:decorative xmlns:adec="http://schemas.microsoft.com/office/drawing/2017/decorative" val="1"/>
              </a:ext>
            </a:extLst>
          </p:cNvPr>
          <p:cNvSpPr/>
          <p:nvPr/>
        </p:nvSpPr>
        <p:spPr>
          <a:xfrm rot="5400000">
            <a:off x="10824576" y="-1209040"/>
            <a:ext cx="154208" cy="2580640"/>
          </a:xfrm>
          <a:prstGeom prst="rect">
            <a:avLst/>
          </a:prstGeom>
          <a:solidFill>
            <a:srgbClr val="00927C"/>
          </a:solidFill>
          <a:ln w="12700">
            <a:miter lim="400000"/>
          </a:ln>
        </p:spPr>
        <p:txBody>
          <a:bodyPr lIns="60959" rIns="60959"/>
          <a:lstStyle>
            <a:defPPr marL="0" marR="0" indent="0" algn="l" defTabSz="121917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defRPr>
            </a:defPPr>
            <a:lvl1pPr marL="0" marR="0" indent="0" algn="l" defTabSz="976773" rtl="0" fontAlgn="auto" latinLnBrk="0" hangingPunct="0">
              <a:lnSpc>
                <a:spcPct val="100000"/>
              </a:lnSpc>
              <a:spcBef>
                <a:spcPts val="0"/>
              </a:spcBef>
              <a:spcAft>
                <a:spcPts val="0"/>
              </a:spcAft>
              <a:buClrTx/>
              <a:buSzTx/>
              <a:buFontTx/>
              <a:buNone/>
              <a:tabLst/>
              <a:defRPr kumimoji="0" sz="1867" b="0" i="0" u="none" strike="noStrike" cap="none" spc="0" normalizeH="0" baseline="0">
                <a:ln>
                  <a:noFill/>
                </a:ln>
                <a:solidFill>
                  <a:srgbClr val="000000"/>
                </a:solidFill>
                <a:effectLst/>
                <a:uFillTx/>
                <a:latin typeface="+mn-lt"/>
                <a:ea typeface="+mn-ea"/>
                <a:cs typeface="+mn-cs"/>
                <a:sym typeface="Calibri"/>
              </a:defRPr>
            </a:lvl1pPr>
            <a:lvl2pPr marL="0" marR="0" indent="488388" algn="l" defTabSz="976773" rtl="0" fontAlgn="auto" latinLnBrk="0" hangingPunct="0">
              <a:lnSpc>
                <a:spcPct val="100000"/>
              </a:lnSpc>
              <a:spcBef>
                <a:spcPts val="0"/>
              </a:spcBef>
              <a:spcAft>
                <a:spcPts val="0"/>
              </a:spcAft>
              <a:buClrTx/>
              <a:buSzTx/>
              <a:buFontTx/>
              <a:buNone/>
              <a:tabLst/>
              <a:defRPr kumimoji="0" sz="1867" b="0" i="0" u="none" strike="noStrike" cap="none" spc="0" normalizeH="0" baseline="0">
                <a:ln>
                  <a:noFill/>
                </a:ln>
                <a:solidFill>
                  <a:srgbClr val="000000"/>
                </a:solidFill>
                <a:effectLst/>
                <a:uFillTx/>
                <a:latin typeface="+mn-lt"/>
                <a:ea typeface="+mn-ea"/>
                <a:cs typeface="+mn-cs"/>
                <a:sym typeface="Calibri"/>
              </a:defRPr>
            </a:lvl2pPr>
            <a:lvl3pPr marL="0" marR="0" indent="976773" algn="l" defTabSz="976773" rtl="0" fontAlgn="auto" latinLnBrk="0" hangingPunct="0">
              <a:lnSpc>
                <a:spcPct val="100000"/>
              </a:lnSpc>
              <a:spcBef>
                <a:spcPts val="0"/>
              </a:spcBef>
              <a:spcAft>
                <a:spcPts val="0"/>
              </a:spcAft>
              <a:buClrTx/>
              <a:buSzTx/>
              <a:buFontTx/>
              <a:buNone/>
              <a:tabLst/>
              <a:defRPr kumimoji="0" sz="1867" b="0" i="0" u="none" strike="noStrike" cap="none" spc="0" normalizeH="0" baseline="0">
                <a:ln>
                  <a:noFill/>
                </a:ln>
                <a:solidFill>
                  <a:srgbClr val="000000"/>
                </a:solidFill>
                <a:effectLst/>
                <a:uFillTx/>
                <a:latin typeface="+mn-lt"/>
                <a:ea typeface="+mn-ea"/>
                <a:cs typeface="+mn-cs"/>
                <a:sym typeface="Calibri"/>
              </a:defRPr>
            </a:lvl3pPr>
            <a:lvl4pPr marL="0" marR="0" indent="1465162" algn="l" defTabSz="976773" rtl="0" fontAlgn="auto" latinLnBrk="0" hangingPunct="0">
              <a:lnSpc>
                <a:spcPct val="100000"/>
              </a:lnSpc>
              <a:spcBef>
                <a:spcPts val="0"/>
              </a:spcBef>
              <a:spcAft>
                <a:spcPts val="0"/>
              </a:spcAft>
              <a:buClrTx/>
              <a:buSzTx/>
              <a:buFontTx/>
              <a:buNone/>
              <a:tabLst/>
              <a:defRPr kumimoji="0" sz="1867" b="0" i="0" u="none" strike="noStrike" cap="none" spc="0" normalizeH="0" baseline="0">
                <a:ln>
                  <a:noFill/>
                </a:ln>
                <a:solidFill>
                  <a:srgbClr val="000000"/>
                </a:solidFill>
                <a:effectLst/>
                <a:uFillTx/>
                <a:latin typeface="+mn-lt"/>
                <a:ea typeface="+mn-ea"/>
                <a:cs typeface="+mn-cs"/>
                <a:sym typeface="Calibri"/>
              </a:defRPr>
            </a:lvl4pPr>
            <a:lvl5pPr marL="0" marR="0" indent="1953550" algn="l" defTabSz="976773" rtl="0" fontAlgn="auto" latinLnBrk="0" hangingPunct="0">
              <a:lnSpc>
                <a:spcPct val="100000"/>
              </a:lnSpc>
              <a:spcBef>
                <a:spcPts val="0"/>
              </a:spcBef>
              <a:spcAft>
                <a:spcPts val="0"/>
              </a:spcAft>
              <a:buClrTx/>
              <a:buSzTx/>
              <a:buFontTx/>
              <a:buNone/>
              <a:tabLst/>
              <a:defRPr kumimoji="0" sz="1867" b="0" i="0" u="none" strike="noStrike" cap="none" spc="0" normalizeH="0" baseline="0">
                <a:ln>
                  <a:noFill/>
                </a:ln>
                <a:solidFill>
                  <a:srgbClr val="000000"/>
                </a:solidFill>
                <a:effectLst/>
                <a:uFillTx/>
                <a:latin typeface="+mn-lt"/>
                <a:ea typeface="+mn-ea"/>
                <a:cs typeface="+mn-cs"/>
                <a:sym typeface="Calibri"/>
              </a:defRPr>
            </a:lvl5pPr>
            <a:lvl6pPr marL="0" marR="0" indent="2441934" algn="l" defTabSz="976773" rtl="0" fontAlgn="auto" latinLnBrk="0" hangingPunct="0">
              <a:lnSpc>
                <a:spcPct val="100000"/>
              </a:lnSpc>
              <a:spcBef>
                <a:spcPts val="0"/>
              </a:spcBef>
              <a:spcAft>
                <a:spcPts val="0"/>
              </a:spcAft>
              <a:buClrTx/>
              <a:buSzTx/>
              <a:buFontTx/>
              <a:buNone/>
              <a:tabLst/>
              <a:defRPr kumimoji="0" sz="1867" b="0" i="0" u="none" strike="noStrike" cap="none" spc="0" normalizeH="0" baseline="0">
                <a:ln>
                  <a:noFill/>
                </a:ln>
                <a:solidFill>
                  <a:srgbClr val="000000"/>
                </a:solidFill>
                <a:effectLst/>
                <a:uFillTx/>
                <a:latin typeface="+mn-lt"/>
                <a:ea typeface="+mn-ea"/>
                <a:cs typeface="+mn-cs"/>
                <a:sym typeface="Calibri"/>
              </a:defRPr>
            </a:lvl6pPr>
            <a:lvl7pPr marL="0" marR="0" indent="2930323" algn="l" defTabSz="976773" rtl="0" fontAlgn="auto" latinLnBrk="0" hangingPunct="0">
              <a:lnSpc>
                <a:spcPct val="100000"/>
              </a:lnSpc>
              <a:spcBef>
                <a:spcPts val="0"/>
              </a:spcBef>
              <a:spcAft>
                <a:spcPts val="0"/>
              </a:spcAft>
              <a:buClrTx/>
              <a:buSzTx/>
              <a:buFontTx/>
              <a:buNone/>
              <a:tabLst/>
              <a:defRPr kumimoji="0" sz="1867" b="0" i="0" u="none" strike="noStrike" cap="none" spc="0" normalizeH="0" baseline="0">
                <a:ln>
                  <a:noFill/>
                </a:ln>
                <a:solidFill>
                  <a:srgbClr val="000000"/>
                </a:solidFill>
                <a:effectLst/>
                <a:uFillTx/>
                <a:latin typeface="+mn-lt"/>
                <a:ea typeface="+mn-ea"/>
                <a:cs typeface="+mn-cs"/>
                <a:sym typeface="Calibri"/>
              </a:defRPr>
            </a:lvl7pPr>
            <a:lvl8pPr marL="0" marR="0" indent="3418709" algn="l" defTabSz="976773" rtl="0" fontAlgn="auto" latinLnBrk="0" hangingPunct="0">
              <a:lnSpc>
                <a:spcPct val="100000"/>
              </a:lnSpc>
              <a:spcBef>
                <a:spcPts val="0"/>
              </a:spcBef>
              <a:spcAft>
                <a:spcPts val="0"/>
              </a:spcAft>
              <a:buClrTx/>
              <a:buSzTx/>
              <a:buFontTx/>
              <a:buNone/>
              <a:tabLst/>
              <a:defRPr kumimoji="0" sz="1867" b="0" i="0" u="none" strike="noStrike" cap="none" spc="0" normalizeH="0" baseline="0">
                <a:ln>
                  <a:noFill/>
                </a:ln>
                <a:solidFill>
                  <a:srgbClr val="000000"/>
                </a:solidFill>
                <a:effectLst/>
                <a:uFillTx/>
                <a:latin typeface="+mn-lt"/>
                <a:ea typeface="+mn-ea"/>
                <a:cs typeface="+mn-cs"/>
                <a:sym typeface="Calibri"/>
              </a:defRPr>
            </a:lvl8pPr>
            <a:lvl9pPr marL="0" marR="0" indent="3907096" algn="l" defTabSz="976773" rtl="0" fontAlgn="auto" latinLnBrk="0" hangingPunct="0">
              <a:lnSpc>
                <a:spcPct val="100000"/>
              </a:lnSpc>
              <a:spcBef>
                <a:spcPts val="0"/>
              </a:spcBef>
              <a:spcAft>
                <a:spcPts val="0"/>
              </a:spcAft>
              <a:buClrTx/>
              <a:buSzTx/>
              <a:buFontTx/>
              <a:buNone/>
              <a:tabLst/>
              <a:defRPr kumimoji="0" sz="1867" b="0" i="0" u="none" strike="noStrike" cap="none" spc="0" normalizeH="0" baseline="0">
                <a:ln>
                  <a:noFill/>
                </a:ln>
                <a:solidFill>
                  <a:srgbClr val="000000"/>
                </a:solidFill>
                <a:effectLst/>
                <a:uFillTx/>
                <a:latin typeface="+mn-lt"/>
                <a:ea typeface="+mn-ea"/>
                <a:cs typeface="+mn-cs"/>
                <a:sym typeface="Calibri"/>
              </a:defRPr>
            </a:lvl9pPr>
          </a:lstStyle>
          <a:p>
            <a:pPr>
              <a:defRPr sz="1600"/>
            </a:pPr>
            <a:endParaRPr sz="5333"/>
          </a:p>
        </p:txBody>
      </p:sp>
      <p:sp>
        <p:nvSpPr>
          <p:cNvPr id="2" name="TextBox 1">
            <a:extLst>
              <a:ext uri="{FF2B5EF4-FFF2-40B4-BE49-F238E27FC236}">
                <a16:creationId xmlns:a16="http://schemas.microsoft.com/office/drawing/2014/main" id="{7123B50D-2AFF-9CE1-8293-8FA425BC3396}"/>
              </a:ext>
            </a:extLst>
          </p:cNvPr>
          <p:cNvSpPr txBox="1"/>
          <p:nvPr/>
        </p:nvSpPr>
        <p:spPr>
          <a:xfrm>
            <a:off x="870856" y="1828799"/>
            <a:ext cx="10689771" cy="20621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t" anchorCtr="0" forceAA="0" compatLnSpc="1">
            <a:prstTxWarp prst="textNoShape">
              <a:avLst/>
            </a:prstTxWarp>
            <a:spAutoFit/>
          </a:bodyPr>
          <a:lstStyle/>
          <a:p>
            <a:pPr marL="285750" indent="-285750" defTabSz="732598" hangingPunct="0">
              <a:buFont typeface="Arial"/>
              <a:buChar char="•"/>
            </a:pPr>
            <a:r>
              <a:rPr lang="en-US" sz="3200" err="1">
                <a:solidFill>
                  <a:srgbClr val="000000"/>
                </a:solidFill>
              </a:rPr>
              <a:t>Elearning</a:t>
            </a:r>
            <a:r>
              <a:rPr lang="en-US" sz="3200">
                <a:solidFill>
                  <a:srgbClr val="000000"/>
                </a:solidFill>
              </a:rPr>
              <a:t> Template</a:t>
            </a:r>
          </a:p>
          <a:p>
            <a:pPr marL="285750" indent="-285750" defTabSz="732598">
              <a:buFont typeface="Arial"/>
              <a:buChar char="•"/>
            </a:pPr>
            <a:r>
              <a:rPr lang="en-US" sz="3200">
                <a:solidFill>
                  <a:srgbClr val="000000"/>
                </a:solidFill>
              </a:rPr>
              <a:t>Syllabus Template</a:t>
            </a:r>
          </a:p>
          <a:p>
            <a:pPr marL="285750" indent="-285750" defTabSz="732598">
              <a:buFont typeface="Arial"/>
              <a:buChar char="•"/>
            </a:pPr>
            <a:r>
              <a:rPr lang="en-US" sz="3200">
                <a:solidFill>
                  <a:srgbClr val="000000"/>
                </a:solidFill>
              </a:rPr>
              <a:t>Tips and Strategies Document </a:t>
            </a:r>
          </a:p>
          <a:p>
            <a:pPr marL="285750" indent="-285750" defTabSz="732598">
              <a:buFont typeface="Arial"/>
              <a:buChar char="•"/>
            </a:pPr>
            <a:r>
              <a:rPr lang="en-US" sz="3200">
                <a:solidFill>
                  <a:srgbClr val="000000"/>
                </a:solidFill>
              </a:rPr>
              <a:t>Contact for ID's &amp; Cara </a:t>
            </a:r>
          </a:p>
        </p:txBody>
      </p:sp>
    </p:spTree>
    <p:extLst>
      <p:ext uri="{BB962C8B-B14F-4D97-AF65-F5344CB8AC3E}">
        <p14:creationId xmlns:p14="http://schemas.microsoft.com/office/powerpoint/2010/main" val="1802965650"/>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bject 3">
            <a:extLst>
              <a:ext uri="{FF2B5EF4-FFF2-40B4-BE49-F238E27FC236}">
                <a16:creationId xmlns:a16="http://schemas.microsoft.com/office/drawing/2014/main" id="{521114AE-4D94-4954-A63F-D97E018E7749}"/>
              </a:ext>
            </a:extLst>
          </p:cNvPr>
          <p:cNvSpPr txBox="1">
            <a:spLocks noGrp="1"/>
          </p:cNvSpPr>
          <p:nvPr>
            <p:ph type="title" idx="4294967295"/>
          </p:nvPr>
        </p:nvSpPr>
        <p:spPr>
          <a:xfrm>
            <a:off x="663208" y="946691"/>
            <a:ext cx="10788952" cy="738664"/>
          </a:xfrm>
          <a:prstGeom prst="rect">
            <a:avLst/>
          </a:prstGeom>
          <a:noFill/>
          <a:ln w="12700">
            <a:noFill/>
            <a:prstDash/>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indent="19050" algn="ctr" defTabSz="976773" hangingPunct="0">
              <a:spcBef>
                <a:spcPts val="133"/>
              </a:spcBef>
              <a:defRPr sz="3600" spc="-46">
                <a:solidFill>
                  <a:srgbClr val="3B1C0E"/>
                </a:solidFill>
                <a:latin typeface="Montserrat Bold"/>
                <a:ea typeface="Montserrat Bold"/>
                <a:cs typeface="Montserrat Bold"/>
                <a:sym typeface="Montserrat Bold"/>
              </a:defRPr>
            </a:pPr>
            <a:r>
              <a:rPr lang="en-US" sz="4800" spc="-61">
                <a:solidFill>
                  <a:srgbClr val="3B1C0E"/>
                </a:solidFill>
                <a:latin typeface="Montserrat SemiBold"/>
                <a:ea typeface="Montserrat Bold"/>
                <a:cs typeface="Montserrat Bold"/>
                <a:sym typeface="Montserrat Bold"/>
              </a:rPr>
              <a:t>Contact Us</a:t>
            </a:r>
            <a:endParaRPr lang="en-US" sz="4800" spc="-61">
              <a:solidFill>
                <a:srgbClr val="3B1C0E"/>
              </a:solidFill>
              <a:highlight>
                <a:srgbClr val="FFFF00"/>
              </a:highlight>
              <a:latin typeface="Montserrat SemiBold" panose="00000700000000000000" pitchFamily="2" charset="0"/>
              <a:ea typeface="Montserrat Bold"/>
              <a:cs typeface="Montserrat Bold"/>
            </a:endParaRPr>
          </a:p>
        </p:txBody>
      </p:sp>
      <p:sp>
        <p:nvSpPr>
          <p:cNvPr id="21" name="object 6">
            <a:extLst>
              <a:ext uri="{FF2B5EF4-FFF2-40B4-BE49-F238E27FC236}">
                <a16:creationId xmlns:a16="http://schemas.microsoft.com/office/drawing/2014/main" id="{B133F9E8-8812-4C48-A6B5-C8A2AD3980BD}"/>
              </a:ext>
              <a:ext uri="{C183D7F6-B498-43B3-948B-1728B52AA6E4}">
                <adec:decorative xmlns:adec="http://schemas.microsoft.com/office/drawing/2017/decorative" val="1"/>
              </a:ext>
            </a:extLst>
          </p:cNvPr>
          <p:cNvSpPr/>
          <p:nvPr/>
        </p:nvSpPr>
        <p:spPr>
          <a:xfrm rot="5400000">
            <a:off x="4365808" y="-4365808"/>
            <a:ext cx="158384" cy="8890000"/>
          </a:xfrm>
          <a:prstGeom prst="rect">
            <a:avLst/>
          </a:prstGeom>
          <a:solidFill>
            <a:srgbClr val="FED938"/>
          </a:solidFill>
          <a:ln w="12700">
            <a:miter lim="400000"/>
          </a:ln>
        </p:spPr>
        <p:txBody>
          <a:bodyPr lIns="60959" rIns="60959"/>
          <a:lstStyle/>
          <a:p>
            <a:pPr>
              <a:defRPr sz="1600"/>
            </a:pPr>
            <a:endParaRPr sz="5333"/>
          </a:p>
        </p:txBody>
      </p:sp>
      <p:sp>
        <p:nvSpPr>
          <p:cNvPr id="9" name="object 6">
            <a:extLst>
              <a:ext uri="{FF2B5EF4-FFF2-40B4-BE49-F238E27FC236}">
                <a16:creationId xmlns:a16="http://schemas.microsoft.com/office/drawing/2014/main" id="{EF67C8D4-4AE5-4379-90FD-A7DA243FAFDB}"/>
              </a:ext>
              <a:ext uri="{C183D7F6-B498-43B3-948B-1728B52AA6E4}">
                <adec:decorative xmlns:adec="http://schemas.microsoft.com/office/drawing/2017/decorative" val="1"/>
              </a:ext>
            </a:extLst>
          </p:cNvPr>
          <p:cNvSpPr/>
          <p:nvPr/>
        </p:nvSpPr>
        <p:spPr>
          <a:xfrm rot="5400000">
            <a:off x="10824576" y="-1209040"/>
            <a:ext cx="154208" cy="2580640"/>
          </a:xfrm>
          <a:prstGeom prst="rect">
            <a:avLst/>
          </a:prstGeom>
          <a:solidFill>
            <a:srgbClr val="00927C"/>
          </a:solidFill>
          <a:ln w="12700">
            <a:miter lim="400000"/>
          </a:ln>
        </p:spPr>
        <p:txBody>
          <a:bodyPr lIns="60959" rIns="60959"/>
          <a:lstStyle/>
          <a:p>
            <a:pPr>
              <a:defRPr sz="1600"/>
            </a:pPr>
            <a:endParaRPr sz="5333"/>
          </a:p>
        </p:txBody>
      </p:sp>
      <p:pic>
        <p:nvPicPr>
          <p:cNvPr id="7" name="Picture 8">
            <a:extLst>
              <a:ext uri="{FF2B5EF4-FFF2-40B4-BE49-F238E27FC236}">
                <a16:creationId xmlns:a16="http://schemas.microsoft.com/office/drawing/2014/main" id="{B9655599-8325-4705-9177-4A7978B8E89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525761" y="5976480"/>
            <a:ext cx="1141217" cy="362523"/>
          </a:xfrm>
          <a:prstGeom prst="rect">
            <a:avLst/>
          </a:prstGeom>
          <a:ln w="12700">
            <a:miter lim="400000"/>
          </a:ln>
        </p:spPr>
      </p:pic>
      <p:sp>
        <p:nvSpPr>
          <p:cNvPr id="15" name="TextBox 14">
            <a:extLst>
              <a:ext uri="{FF2B5EF4-FFF2-40B4-BE49-F238E27FC236}">
                <a16:creationId xmlns:a16="http://schemas.microsoft.com/office/drawing/2014/main" id="{0DFE346B-54F9-4B24-A7E8-FB10A15E51EA}"/>
              </a:ext>
            </a:extLst>
          </p:cNvPr>
          <p:cNvSpPr txBox="1"/>
          <p:nvPr/>
        </p:nvSpPr>
        <p:spPr>
          <a:xfrm>
            <a:off x="2164605" y="2200423"/>
            <a:ext cx="7857259" cy="160043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fromWordArt="0" anchor="t" anchorCtr="0" forceAA="0" compatLnSpc="1">
            <a:prstTxWarp prst="textNoShape">
              <a:avLst/>
            </a:prstTxWarp>
            <a:spAutoFit/>
          </a:bodyPr>
          <a:lstStyle/>
          <a:p>
            <a:r>
              <a:rPr lang="en-US" sz="2400"/>
              <a:t>The best way to reach instructional design is by completing the </a:t>
            </a:r>
            <a:r>
              <a:rPr lang="en-US" sz="2400">
                <a:ea typeface="+mn-lt"/>
                <a:cs typeface="+mn-lt"/>
                <a:hlinkClick r:id="rId4"/>
              </a:rPr>
              <a:t>Contact Us form</a:t>
            </a:r>
            <a:r>
              <a:rPr lang="en-US" sz="2400">
                <a:ea typeface="+mn-lt"/>
                <a:cs typeface="+mn-lt"/>
              </a:rPr>
              <a:t> on the </a:t>
            </a:r>
            <a:r>
              <a:rPr lang="en-US" sz="2400" err="1">
                <a:ea typeface="+mn-lt"/>
                <a:cs typeface="+mn-lt"/>
              </a:rPr>
              <a:t>WMUx</a:t>
            </a:r>
            <a:r>
              <a:rPr lang="en-US" sz="2400">
                <a:ea typeface="+mn-lt"/>
                <a:cs typeface="+mn-lt"/>
              </a:rPr>
              <a:t> Website</a:t>
            </a:r>
          </a:p>
          <a:p>
            <a:endParaRPr lang="en-US" sz="2400">
              <a:ea typeface="+mn-lt"/>
              <a:cs typeface="+mn-lt"/>
            </a:endParaRPr>
          </a:p>
          <a:p>
            <a:endParaRPr lang="en-US" sz="2400">
              <a:ea typeface="+mn-lt"/>
              <a:cs typeface="+mn-lt"/>
            </a:endParaRPr>
          </a:p>
        </p:txBody>
      </p:sp>
    </p:spTree>
    <p:extLst>
      <p:ext uri="{BB962C8B-B14F-4D97-AF65-F5344CB8AC3E}">
        <p14:creationId xmlns:p14="http://schemas.microsoft.com/office/powerpoint/2010/main" val="1869686197"/>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bject 3">
            <a:extLst>
              <a:ext uri="{FF2B5EF4-FFF2-40B4-BE49-F238E27FC236}">
                <a16:creationId xmlns:a16="http://schemas.microsoft.com/office/drawing/2014/main" id="{521114AE-4D94-4954-A63F-D97E018E7749}"/>
              </a:ext>
            </a:extLst>
          </p:cNvPr>
          <p:cNvSpPr txBox="1">
            <a:spLocks noGrp="1"/>
          </p:cNvSpPr>
          <p:nvPr>
            <p:ph type="title" idx="4294967295"/>
          </p:nvPr>
        </p:nvSpPr>
        <p:spPr>
          <a:xfrm>
            <a:off x="706340" y="371596"/>
            <a:ext cx="10788952" cy="738664"/>
          </a:xfrm>
          <a:prstGeom prst="rect">
            <a:avLst/>
          </a:prstGeom>
          <a:noFill/>
          <a:ln w="12700">
            <a:noFill/>
            <a:prstDash/>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indent="19050" algn="ctr" defTabSz="976749">
              <a:spcBef>
                <a:spcPts val="133"/>
              </a:spcBef>
              <a:defRPr sz="3600" spc="-46">
                <a:solidFill>
                  <a:srgbClr val="3B1C0E"/>
                </a:solidFill>
                <a:latin typeface="Montserrat Bold"/>
                <a:ea typeface="Montserrat Bold"/>
                <a:cs typeface="Montserrat Bold"/>
                <a:sym typeface="Montserrat Bold"/>
              </a:defRPr>
            </a:pPr>
            <a:r>
              <a:rPr lang="en-US" sz="4800" spc="-61">
                <a:solidFill>
                  <a:srgbClr val="3B1C0E"/>
                </a:solidFill>
                <a:latin typeface="Montserrat SemiBold"/>
                <a:sym typeface="Montserrat Bold"/>
              </a:rPr>
              <a:t>Agenda</a:t>
            </a:r>
            <a:endParaRPr lang="en-US" sz="4800" spc="-61">
              <a:latin typeface="Montserrat SemiBold"/>
            </a:endParaRPr>
          </a:p>
        </p:txBody>
      </p:sp>
      <p:sp>
        <p:nvSpPr>
          <p:cNvPr id="21" name="object 6">
            <a:extLst>
              <a:ext uri="{FF2B5EF4-FFF2-40B4-BE49-F238E27FC236}">
                <a16:creationId xmlns:a16="http://schemas.microsoft.com/office/drawing/2014/main" id="{B133F9E8-8812-4C48-A6B5-C8A2AD3980BD}"/>
              </a:ext>
              <a:ext uri="{C183D7F6-B498-43B3-948B-1728B52AA6E4}">
                <adec:decorative xmlns:adec="http://schemas.microsoft.com/office/drawing/2017/decorative" val="1"/>
              </a:ext>
            </a:extLst>
          </p:cNvPr>
          <p:cNvSpPr/>
          <p:nvPr/>
        </p:nvSpPr>
        <p:spPr>
          <a:xfrm rot="5400000">
            <a:off x="4365808" y="-4365808"/>
            <a:ext cx="158384" cy="8890000"/>
          </a:xfrm>
          <a:prstGeom prst="rect">
            <a:avLst/>
          </a:prstGeom>
          <a:solidFill>
            <a:srgbClr val="FED938"/>
          </a:solidFill>
          <a:ln w="12700">
            <a:miter lim="400000"/>
          </a:ln>
        </p:spPr>
        <p:txBody>
          <a:bodyPr lIns="60959" rIns="60959"/>
          <a:lstStyle/>
          <a:p>
            <a:pPr>
              <a:defRPr sz="1600"/>
            </a:pPr>
            <a:endParaRPr sz="5333"/>
          </a:p>
        </p:txBody>
      </p:sp>
      <p:sp>
        <p:nvSpPr>
          <p:cNvPr id="9" name="object 6">
            <a:extLst>
              <a:ext uri="{FF2B5EF4-FFF2-40B4-BE49-F238E27FC236}">
                <a16:creationId xmlns:a16="http://schemas.microsoft.com/office/drawing/2014/main" id="{EF67C8D4-4AE5-4379-90FD-A7DA243FAFDB}"/>
              </a:ext>
              <a:ext uri="{C183D7F6-B498-43B3-948B-1728B52AA6E4}">
                <adec:decorative xmlns:adec="http://schemas.microsoft.com/office/drawing/2017/decorative" val="1"/>
              </a:ext>
            </a:extLst>
          </p:cNvPr>
          <p:cNvSpPr/>
          <p:nvPr/>
        </p:nvSpPr>
        <p:spPr>
          <a:xfrm rot="5400000">
            <a:off x="10824576" y="-1209040"/>
            <a:ext cx="154208" cy="2580640"/>
          </a:xfrm>
          <a:prstGeom prst="rect">
            <a:avLst/>
          </a:prstGeom>
          <a:solidFill>
            <a:srgbClr val="00927C"/>
          </a:solidFill>
          <a:ln w="12700">
            <a:miter lim="400000"/>
          </a:ln>
        </p:spPr>
        <p:txBody>
          <a:bodyPr lIns="60959" rIns="60959"/>
          <a:lstStyle/>
          <a:p>
            <a:pPr>
              <a:defRPr sz="1600"/>
            </a:pPr>
            <a:endParaRPr sz="5333"/>
          </a:p>
        </p:txBody>
      </p:sp>
      <p:pic>
        <p:nvPicPr>
          <p:cNvPr id="7" name="Picture 8">
            <a:extLst>
              <a:ext uri="{FF2B5EF4-FFF2-40B4-BE49-F238E27FC236}">
                <a16:creationId xmlns:a16="http://schemas.microsoft.com/office/drawing/2014/main" id="{B9655599-8325-4705-9177-4A7978B8E89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525762" y="5976481"/>
            <a:ext cx="1141217" cy="362523"/>
          </a:xfrm>
          <a:prstGeom prst="rect">
            <a:avLst/>
          </a:prstGeom>
          <a:ln w="12700">
            <a:miter lim="400000"/>
          </a:ln>
        </p:spPr>
      </p:pic>
      <p:sp>
        <p:nvSpPr>
          <p:cNvPr id="2" name="TextBox 1">
            <a:extLst>
              <a:ext uri="{FF2B5EF4-FFF2-40B4-BE49-F238E27FC236}">
                <a16:creationId xmlns:a16="http://schemas.microsoft.com/office/drawing/2014/main" id="{B8BC94BD-B75C-1917-CA6D-571A79041F33}"/>
              </a:ext>
            </a:extLst>
          </p:cNvPr>
          <p:cNvSpPr txBox="1"/>
          <p:nvPr/>
        </p:nvSpPr>
        <p:spPr>
          <a:xfrm>
            <a:off x="1229360" y="1341120"/>
            <a:ext cx="9337039" cy="49552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t" anchorCtr="0" forceAA="0" compatLnSpc="1">
            <a:prstTxWarp prst="textNoShape">
              <a:avLst/>
            </a:prstTxWarp>
            <a:spAutoFit/>
          </a:bodyPr>
          <a:lstStyle/>
          <a:p>
            <a:pPr marL="285750" indent="-285750" defTabSz="732598" hangingPunct="0">
              <a:buFont typeface="Arial"/>
              <a:buChar char="•"/>
            </a:pPr>
            <a:r>
              <a:rPr lang="en-US" sz="3600">
                <a:solidFill>
                  <a:srgbClr val="000000"/>
                </a:solidFill>
              </a:rPr>
              <a:t>Neurodiversity vs. Neurodivergence </a:t>
            </a:r>
            <a:endParaRPr lang="en-US" sz="3600"/>
          </a:p>
          <a:p>
            <a:pPr marL="285750" indent="-285750" defTabSz="732598">
              <a:buFont typeface="Arial"/>
              <a:buChar char="•"/>
            </a:pPr>
            <a:r>
              <a:rPr lang="en-US" sz="3600">
                <a:solidFill>
                  <a:srgbClr val="000000"/>
                </a:solidFill>
              </a:rPr>
              <a:t>Utilizing UDL (Universal Design for Learning) to Support All Students</a:t>
            </a:r>
          </a:p>
          <a:p>
            <a:pPr marL="285750" indent="-285750" defTabSz="732598">
              <a:buFont typeface="Arial"/>
              <a:buChar char="•"/>
            </a:pPr>
            <a:r>
              <a:rPr lang="en-US" sz="3600">
                <a:solidFill>
                  <a:srgbClr val="000000"/>
                </a:solidFill>
              </a:rPr>
              <a:t>Considerations to Support All Students</a:t>
            </a:r>
          </a:p>
          <a:p>
            <a:pPr marL="285750" indent="-285750" defTabSz="732598">
              <a:buFont typeface="Arial"/>
              <a:buChar char="•"/>
            </a:pPr>
            <a:r>
              <a:rPr lang="en-US" sz="3600">
                <a:solidFill>
                  <a:srgbClr val="000000"/>
                </a:solidFill>
              </a:rPr>
              <a:t>Support Panel Q&amp;A:</a:t>
            </a:r>
          </a:p>
          <a:p>
            <a:pPr marL="742950" lvl="1" indent="-285750" defTabSz="732598">
              <a:buFont typeface="Arial"/>
              <a:buChar char="•"/>
            </a:pPr>
            <a:r>
              <a:rPr lang="en-US" sz="3600">
                <a:solidFill>
                  <a:srgbClr val="000000"/>
                </a:solidFill>
              </a:rPr>
              <a:t>WMU's Autism Services Center</a:t>
            </a:r>
          </a:p>
          <a:p>
            <a:pPr marL="742950" lvl="1" indent="-285750" defTabSz="732598">
              <a:buFont typeface="Arial"/>
              <a:buChar char="•"/>
            </a:pPr>
            <a:r>
              <a:rPr lang="en-US" sz="3600" err="1">
                <a:solidFill>
                  <a:srgbClr val="000000"/>
                </a:solidFill>
              </a:rPr>
              <a:t>WMUx</a:t>
            </a:r>
            <a:r>
              <a:rPr lang="en-US" sz="3600">
                <a:solidFill>
                  <a:srgbClr val="000000"/>
                </a:solidFill>
              </a:rPr>
              <a:t> Accessibility Specialist</a:t>
            </a:r>
          </a:p>
          <a:p>
            <a:pPr marL="285750" indent="-285750" defTabSz="732598">
              <a:buFont typeface="Arial"/>
              <a:buChar char="•"/>
            </a:pPr>
            <a:r>
              <a:rPr lang="en-US" sz="3600">
                <a:solidFill>
                  <a:srgbClr val="000000"/>
                </a:solidFill>
              </a:rPr>
              <a:t>Resources</a:t>
            </a:r>
          </a:p>
          <a:p>
            <a:pPr marL="285750" indent="-285750" defTabSz="732598">
              <a:buFont typeface="Arial"/>
              <a:buChar char="•"/>
            </a:pPr>
            <a:endParaRPr lang="en-US" sz="2800">
              <a:solidFill>
                <a:srgbClr val="000000"/>
              </a:solidFill>
            </a:endParaRPr>
          </a:p>
        </p:txBody>
      </p:sp>
    </p:spTree>
    <p:extLst>
      <p:ext uri="{BB962C8B-B14F-4D97-AF65-F5344CB8AC3E}">
        <p14:creationId xmlns:p14="http://schemas.microsoft.com/office/powerpoint/2010/main" val="1219042234"/>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object 6">
            <a:extLst>
              <a:ext uri="{C183D7F6-B498-43B3-948B-1728B52AA6E4}">
                <adec:decorative xmlns:adec="http://schemas.microsoft.com/office/drawing/2017/decorative" val="1"/>
              </a:ext>
            </a:extLst>
          </p:cNvPr>
          <p:cNvSpPr/>
          <p:nvPr/>
        </p:nvSpPr>
        <p:spPr>
          <a:xfrm>
            <a:off x="717178" y="0"/>
            <a:ext cx="1327593" cy="6857547"/>
          </a:xfrm>
          <a:prstGeom prst="rect">
            <a:avLst/>
          </a:prstGeom>
          <a:solidFill>
            <a:srgbClr val="FED938"/>
          </a:solidFill>
          <a:ln w="12700">
            <a:miter lim="400000"/>
          </a:ln>
        </p:spPr>
        <p:txBody>
          <a:bodyPr lIns="60959" rIns="60959"/>
          <a:lstStyle/>
          <a:p>
            <a:pPr>
              <a:defRPr sz="1600"/>
            </a:pPr>
            <a:endParaRPr sz="2133"/>
          </a:p>
        </p:txBody>
      </p:sp>
      <p:sp>
        <p:nvSpPr>
          <p:cNvPr id="105" name="object 10">
            <a:extLst>
              <a:ext uri="{C183D7F6-B498-43B3-948B-1728B52AA6E4}">
                <adec:decorative xmlns:adec="http://schemas.microsoft.com/office/drawing/2017/decorative" val="1"/>
              </a:ext>
            </a:extLst>
          </p:cNvPr>
          <p:cNvSpPr/>
          <p:nvPr/>
        </p:nvSpPr>
        <p:spPr>
          <a:xfrm>
            <a:off x="11150533" y="2048554"/>
            <a:ext cx="1" cy="4029537"/>
          </a:xfrm>
          <a:prstGeom prst="line">
            <a:avLst/>
          </a:prstGeom>
          <a:ln w="63500">
            <a:solidFill>
              <a:srgbClr val="00927C"/>
            </a:solidFill>
          </a:ln>
        </p:spPr>
        <p:txBody>
          <a:bodyPr lIns="60959" rIns="60959"/>
          <a:lstStyle/>
          <a:p>
            <a:endParaRPr sz="2533"/>
          </a:p>
        </p:txBody>
      </p:sp>
      <p:sp>
        <p:nvSpPr>
          <p:cNvPr id="106" name="object 8">
            <a:extLst>
              <a:ext uri="{C183D7F6-B498-43B3-948B-1728B52AA6E4}">
                <adec:decorative xmlns:adec="http://schemas.microsoft.com/office/drawing/2017/decorative" val="1"/>
              </a:ext>
            </a:extLst>
          </p:cNvPr>
          <p:cNvSpPr/>
          <p:nvPr/>
        </p:nvSpPr>
        <p:spPr>
          <a:xfrm>
            <a:off x="1" y="607945"/>
            <a:ext cx="8947632" cy="1"/>
          </a:xfrm>
          <a:prstGeom prst="line">
            <a:avLst/>
          </a:prstGeom>
          <a:ln w="63500">
            <a:solidFill>
              <a:srgbClr val="00927C"/>
            </a:solidFill>
          </a:ln>
        </p:spPr>
        <p:txBody>
          <a:bodyPr lIns="60959" rIns="60959"/>
          <a:lstStyle/>
          <a:p>
            <a:endParaRPr sz="2533"/>
          </a:p>
        </p:txBody>
      </p:sp>
      <p:pic>
        <p:nvPicPr>
          <p:cNvPr id="107" name="Picture 7">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734746" y="6028691"/>
            <a:ext cx="2256212" cy="709999"/>
          </a:xfrm>
          <a:prstGeom prst="rect">
            <a:avLst/>
          </a:prstGeom>
          <a:ln w="12700">
            <a:miter lim="400000"/>
          </a:ln>
        </p:spPr>
      </p:pic>
      <p:pic>
        <p:nvPicPr>
          <p:cNvPr id="108" name="Picture 18">
            <a:extLs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781858" y="1134356"/>
            <a:ext cx="485028" cy="4809857"/>
          </a:xfrm>
          <a:prstGeom prst="rect">
            <a:avLst/>
          </a:prstGeom>
          <a:ln w="12700">
            <a:miter lim="400000"/>
          </a:ln>
        </p:spPr>
      </p:pic>
      <p:sp>
        <p:nvSpPr>
          <p:cNvPr id="3" name="object 3">
            <a:extLst>
              <a:ext uri="{FF2B5EF4-FFF2-40B4-BE49-F238E27FC236}">
                <a16:creationId xmlns:a16="http://schemas.microsoft.com/office/drawing/2014/main" id="{66BFEF3C-0A96-9C19-B670-7A9D6CB8A079}"/>
              </a:ext>
            </a:extLst>
          </p:cNvPr>
          <p:cNvSpPr txBox="1">
            <a:spLocks noGrp="1"/>
          </p:cNvSpPr>
          <p:nvPr>
            <p:ph type="title" idx="4294967295"/>
          </p:nvPr>
        </p:nvSpPr>
        <p:spPr>
          <a:xfrm>
            <a:off x="1672818" y="844685"/>
            <a:ext cx="9432365" cy="738664"/>
          </a:xfrm>
          <a:prstGeom prst="rect">
            <a:avLst/>
          </a:prstGeom>
          <a:noFill/>
          <a:ln w="12700">
            <a:noFill/>
            <a:prstDash/>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indent="19050" algn="ctr" defTabSz="976773" hangingPunct="0">
              <a:spcBef>
                <a:spcPts val="133"/>
              </a:spcBef>
              <a:defRPr sz="3600" spc="-46">
                <a:solidFill>
                  <a:srgbClr val="3B1C0E"/>
                </a:solidFill>
                <a:latin typeface="Montserrat Bold"/>
                <a:ea typeface="Montserrat Bold"/>
                <a:cs typeface="Montserrat Bold"/>
                <a:sym typeface="Montserrat Bold"/>
              </a:defRPr>
            </a:pPr>
            <a:r>
              <a:rPr lang="en-US" sz="4800" spc="-61">
                <a:solidFill>
                  <a:srgbClr val="3B1C0E"/>
                </a:solidFill>
                <a:latin typeface="Montserrat SemiBold"/>
                <a:ea typeface="Montserrat Bold"/>
                <a:cs typeface="Montserrat Bold"/>
              </a:rPr>
              <a:t>What is Neurodiversity? </a:t>
            </a:r>
            <a:endParaRPr lang="en-US" sz="4800" spc="-61">
              <a:solidFill>
                <a:srgbClr val="3B1C0E"/>
              </a:solidFill>
              <a:latin typeface="Montserrat SemiBold" panose="00000700000000000000" pitchFamily="2" charset="0"/>
              <a:ea typeface="Montserrat Bold"/>
              <a:cs typeface="Montserrat Bold"/>
            </a:endParaRPr>
          </a:p>
        </p:txBody>
      </p:sp>
      <p:sp>
        <p:nvSpPr>
          <p:cNvPr id="2" name="TextBox 1">
            <a:extLst>
              <a:ext uri="{FF2B5EF4-FFF2-40B4-BE49-F238E27FC236}">
                <a16:creationId xmlns:a16="http://schemas.microsoft.com/office/drawing/2014/main" id="{21D2CDA9-127D-C713-26D4-4C0CDC5C31E4}"/>
              </a:ext>
            </a:extLst>
          </p:cNvPr>
          <p:cNvSpPr txBox="1"/>
          <p:nvPr/>
        </p:nvSpPr>
        <p:spPr>
          <a:xfrm>
            <a:off x="2588381" y="2044094"/>
            <a:ext cx="7607903" cy="15696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t" anchorCtr="0" forceAA="0" compatLnSpc="1">
            <a:prstTxWarp prst="textNoShape">
              <a:avLst/>
            </a:prstTxWarp>
            <a:spAutoFit/>
          </a:bodyPr>
          <a:lstStyle/>
          <a:p>
            <a:pPr defTabSz="732598" hangingPunct="0"/>
            <a:r>
              <a:rPr lang="en-US" sz="2400" b="1">
                <a:solidFill>
                  <a:srgbClr val="000000"/>
                </a:solidFill>
              </a:rPr>
              <a:t>Neurodiversity</a:t>
            </a:r>
            <a:r>
              <a:rPr lang="en-US" sz="2400">
                <a:solidFill>
                  <a:srgbClr val="000000"/>
                </a:solidFill>
              </a:rPr>
              <a:t> describes the idea that people experience and interact with the world around them in many different ways. There is no one "right" way of thinking, learning, and behaving. Differences are not viewed as deficits.</a:t>
            </a:r>
            <a:endParaRPr lang="en-US" sz="2400" b="0" i="0" u="none" strike="noStrike" cap="none" spc="0" normalizeH="0" baseline="0">
              <a:ln>
                <a:noFill/>
              </a:ln>
              <a:solidFill>
                <a:srgbClr val="000000"/>
              </a:solidFill>
              <a:effectLst/>
              <a:uFillTx/>
              <a:latin typeface="+mn-lt"/>
              <a:ea typeface="+mn-ea"/>
              <a:cs typeface="+mn-cs"/>
            </a:endParaRPr>
          </a:p>
        </p:txBody>
      </p:sp>
      <p:pic>
        <p:nvPicPr>
          <p:cNvPr id="4" name="Picture 4">
            <a:extLst>
              <a:ext uri="{FF2B5EF4-FFF2-40B4-BE49-F238E27FC236}">
                <a16:creationId xmlns:a16="http://schemas.microsoft.com/office/drawing/2014/main" id="{B20DB3EA-F8DD-B5A8-78C7-D54AEB5E133F}"/>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5026781" y="4001868"/>
            <a:ext cx="2743200" cy="1829693"/>
          </a:xfrm>
          <a:prstGeom prst="rect">
            <a:avLst/>
          </a:prstGeom>
        </p:spPr>
      </p:pic>
    </p:spTree>
    <p:extLst>
      <p:ext uri="{BB962C8B-B14F-4D97-AF65-F5344CB8AC3E}">
        <p14:creationId xmlns:p14="http://schemas.microsoft.com/office/powerpoint/2010/main" val="26205563"/>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object 6">
            <a:extLst>
              <a:ext uri="{C183D7F6-B498-43B3-948B-1728B52AA6E4}">
                <adec:decorative xmlns:adec="http://schemas.microsoft.com/office/drawing/2017/decorative" val="1"/>
              </a:ext>
            </a:extLst>
          </p:cNvPr>
          <p:cNvSpPr/>
          <p:nvPr/>
        </p:nvSpPr>
        <p:spPr>
          <a:xfrm>
            <a:off x="717178" y="0"/>
            <a:ext cx="1327593" cy="6857547"/>
          </a:xfrm>
          <a:prstGeom prst="rect">
            <a:avLst/>
          </a:prstGeom>
          <a:solidFill>
            <a:srgbClr val="FED938"/>
          </a:solidFill>
          <a:ln w="12700">
            <a:miter lim="400000"/>
          </a:ln>
        </p:spPr>
        <p:txBody>
          <a:bodyPr lIns="60959" rIns="60959"/>
          <a:lstStyle/>
          <a:p>
            <a:pPr>
              <a:defRPr sz="1600"/>
            </a:pPr>
            <a:endParaRPr sz="2133"/>
          </a:p>
        </p:txBody>
      </p:sp>
      <p:sp>
        <p:nvSpPr>
          <p:cNvPr id="105" name="object 10">
            <a:extLst>
              <a:ext uri="{C183D7F6-B498-43B3-948B-1728B52AA6E4}">
                <adec:decorative xmlns:adec="http://schemas.microsoft.com/office/drawing/2017/decorative" val="1"/>
              </a:ext>
            </a:extLst>
          </p:cNvPr>
          <p:cNvSpPr/>
          <p:nvPr/>
        </p:nvSpPr>
        <p:spPr>
          <a:xfrm>
            <a:off x="11150533" y="2048554"/>
            <a:ext cx="1" cy="4029537"/>
          </a:xfrm>
          <a:prstGeom prst="line">
            <a:avLst/>
          </a:prstGeom>
          <a:ln w="63500">
            <a:solidFill>
              <a:srgbClr val="00927C"/>
            </a:solidFill>
          </a:ln>
        </p:spPr>
        <p:txBody>
          <a:bodyPr lIns="60959" rIns="60959"/>
          <a:lstStyle/>
          <a:p>
            <a:endParaRPr sz="2533"/>
          </a:p>
        </p:txBody>
      </p:sp>
      <p:sp>
        <p:nvSpPr>
          <p:cNvPr id="106" name="object 8">
            <a:extLst>
              <a:ext uri="{C183D7F6-B498-43B3-948B-1728B52AA6E4}">
                <adec:decorative xmlns:adec="http://schemas.microsoft.com/office/drawing/2017/decorative" val="1"/>
              </a:ext>
            </a:extLst>
          </p:cNvPr>
          <p:cNvSpPr/>
          <p:nvPr/>
        </p:nvSpPr>
        <p:spPr>
          <a:xfrm>
            <a:off x="1" y="607945"/>
            <a:ext cx="8947632" cy="1"/>
          </a:xfrm>
          <a:prstGeom prst="line">
            <a:avLst/>
          </a:prstGeom>
          <a:ln w="63500">
            <a:solidFill>
              <a:srgbClr val="00927C"/>
            </a:solidFill>
          </a:ln>
        </p:spPr>
        <p:txBody>
          <a:bodyPr lIns="60959" rIns="60959"/>
          <a:lstStyle/>
          <a:p>
            <a:endParaRPr sz="2533"/>
          </a:p>
        </p:txBody>
      </p:sp>
      <p:pic>
        <p:nvPicPr>
          <p:cNvPr id="107" name="Picture 7">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698460" y="6089168"/>
            <a:ext cx="2256212" cy="709999"/>
          </a:xfrm>
          <a:prstGeom prst="rect">
            <a:avLst/>
          </a:prstGeom>
          <a:ln w="12700">
            <a:miter lim="400000"/>
          </a:ln>
        </p:spPr>
      </p:pic>
      <p:pic>
        <p:nvPicPr>
          <p:cNvPr id="108" name="Picture 18">
            <a:extLs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564144" y="1666546"/>
            <a:ext cx="485028" cy="4809857"/>
          </a:xfrm>
          <a:prstGeom prst="rect">
            <a:avLst/>
          </a:prstGeom>
          <a:ln w="12700">
            <a:miter lim="400000"/>
          </a:ln>
        </p:spPr>
      </p:pic>
      <p:sp>
        <p:nvSpPr>
          <p:cNvPr id="3" name="object 3">
            <a:extLst>
              <a:ext uri="{FF2B5EF4-FFF2-40B4-BE49-F238E27FC236}">
                <a16:creationId xmlns:a16="http://schemas.microsoft.com/office/drawing/2014/main" id="{66BFEF3C-0A96-9C19-B670-7A9D6CB8A079}"/>
              </a:ext>
            </a:extLst>
          </p:cNvPr>
          <p:cNvSpPr txBox="1">
            <a:spLocks noGrp="1"/>
          </p:cNvSpPr>
          <p:nvPr>
            <p:ph type="title" idx="4294967295"/>
          </p:nvPr>
        </p:nvSpPr>
        <p:spPr>
          <a:xfrm>
            <a:off x="1524000" y="673055"/>
            <a:ext cx="9432365" cy="738664"/>
          </a:xfrm>
          <a:prstGeom prst="rect">
            <a:avLst/>
          </a:prstGeom>
          <a:noFill/>
          <a:ln w="12700">
            <a:noFill/>
            <a:prstDash/>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indent="19050" algn="ctr" defTabSz="976773" hangingPunct="0">
              <a:spcBef>
                <a:spcPts val="133"/>
              </a:spcBef>
              <a:defRPr sz="3600" spc="-46">
                <a:solidFill>
                  <a:srgbClr val="3B1C0E"/>
                </a:solidFill>
                <a:latin typeface="Montserrat Bold"/>
                <a:ea typeface="Montserrat Bold"/>
                <a:cs typeface="Montserrat Bold"/>
                <a:sym typeface="Montserrat Bold"/>
              </a:defRPr>
            </a:pPr>
            <a:r>
              <a:rPr lang="en-US" sz="4800" spc="-61" dirty="0">
                <a:solidFill>
                  <a:srgbClr val="3B1C0E"/>
                </a:solidFill>
                <a:latin typeface="Montserrat SemiBold"/>
                <a:ea typeface="Montserrat Bold"/>
                <a:cs typeface="Montserrat Bold"/>
              </a:rPr>
              <a:t>What is Neurodivergent?</a:t>
            </a:r>
            <a:endParaRPr lang="en-US" sz="4800" spc="-61" dirty="0">
              <a:solidFill>
                <a:srgbClr val="3B1C0E"/>
              </a:solidFill>
              <a:latin typeface="Montserrat SemiBold" panose="00000700000000000000" pitchFamily="2" charset="0"/>
              <a:ea typeface="Montserrat Bold"/>
              <a:cs typeface="Montserrat Bold"/>
            </a:endParaRPr>
          </a:p>
        </p:txBody>
      </p:sp>
      <p:sp>
        <p:nvSpPr>
          <p:cNvPr id="2" name="TextBox 1">
            <a:extLst>
              <a:ext uri="{FF2B5EF4-FFF2-40B4-BE49-F238E27FC236}">
                <a16:creationId xmlns:a16="http://schemas.microsoft.com/office/drawing/2014/main" id="{3A1EA04A-2B2F-7043-B836-1BAEE5A32863}"/>
              </a:ext>
            </a:extLst>
          </p:cNvPr>
          <p:cNvSpPr txBox="1"/>
          <p:nvPr/>
        </p:nvSpPr>
        <p:spPr>
          <a:xfrm>
            <a:off x="2515809" y="2007809"/>
            <a:ext cx="3270734" cy="23083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t" anchorCtr="0" forceAA="0" compatLnSpc="1">
            <a:prstTxWarp prst="textNoShape">
              <a:avLst/>
            </a:prstTxWarp>
            <a:spAutoFit/>
          </a:bodyPr>
          <a:lstStyle/>
          <a:p>
            <a:pPr defTabSz="732598" hangingPunct="0"/>
            <a:r>
              <a:rPr lang="en-US" sz="2400" b="1" dirty="0">
                <a:solidFill>
                  <a:srgbClr val="000000"/>
                </a:solidFill>
              </a:rPr>
              <a:t>Neurodivergent</a:t>
            </a:r>
            <a:r>
              <a:rPr lang="en-US" sz="2400" dirty="0">
                <a:solidFill>
                  <a:srgbClr val="000000"/>
                </a:solidFill>
              </a:rPr>
              <a:t> is a nonmedical term that describes people whose brains develop or work differently from </a:t>
            </a:r>
            <a:r>
              <a:rPr lang="en-US" sz="2400" b="1" dirty="0">
                <a:solidFill>
                  <a:srgbClr val="000000"/>
                </a:solidFill>
              </a:rPr>
              <a:t>neurotypical</a:t>
            </a:r>
            <a:r>
              <a:rPr lang="en-US" sz="2400" dirty="0">
                <a:solidFill>
                  <a:srgbClr val="000000"/>
                </a:solidFill>
              </a:rPr>
              <a:t> brains. </a:t>
            </a:r>
            <a:endParaRPr lang="en-US" sz="2400" b="0" i="0" u="none" strike="noStrike" cap="none" spc="0" normalizeH="0" baseline="0" dirty="0">
              <a:ln>
                <a:noFill/>
              </a:ln>
              <a:solidFill>
                <a:srgbClr val="000000"/>
              </a:solidFill>
              <a:effectLst/>
              <a:uFillTx/>
              <a:latin typeface="+mn-lt"/>
              <a:ea typeface="+mn-ea"/>
              <a:cs typeface="+mn-cs"/>
            </a:endParaRPr>
          </a:p>
        </p:txBody>
      </p:sp>
      <p:pic>
        <p:nvPicPr>
          <p:cNvPr id="5" name="Picture 5">
            <a:extLst>
              <a:ext uri="{FF2B5EF4-FFF2-40B4-BE49-F238E27FC236}">
                <a16:creationId xmlns:a16="http://schemas.microsoft.com/office/drawing/2014/main" id="{D17BC855-1A19-0166-61C9-5A3395262F3E}"/>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6478210" y="1946362"/>
            <a:ext cx="3710819" cy="3715180"/>
          </a:xfrm>
          <a:prstGeom prst="rect">
            <a:avLst/>
          </a:prstGeom>
        </p:spPr>
      </p:pic>
    </p:spTree>
    <p:extLst>
      <p:ext uri="{BB962C8B-B14F-4D97-AF65-F5344CB8AC3E}">
        <p14:creationId xmlns:p14="http://schemas.microsoft.com/office/powerpoint/2010/main" val="1399476372"/>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bject 3">
            <a:extLst>
              <a:ext uri="{FF2B5EF4-FFF2-40B4-BE49-F238E27FC236}">
                <a16:creationId xmlns:a16="http://schemas.microsoft.com/office/drawing/2014/main" id="{521114AE-4D94-4954-A63F-D97E018E7749}"/>
              </a:ext>
            </a:extLst>
          </p:cNvPr>
          <p:cNvSpPr txBox="1">
            <a:spLocks noGrp="1"/>
          </p:cNvSpPr>
          <p:nvPr>
            <p:ph type="title" idx="4294967295"/>
          </p:nvPr>
        </p:nvSpPr>
        <p:spPr>
          <a:xfrm>
            <a:off x="455999" y="492164"/>
            <a:ext cx="11276899" cy="738664"/>
          </a:xfrm>
          <a:prstGeom prst="rect">
            <a:avLst/>
          </a:prstGeom>
          <a:noFill/>
          <a:ln w="12700">
            <a:noFill/>
            <a:prstDash/>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defPPr marL="0" marR="0" indent="0" algn="l" defTabSz="121917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defRPr>
            </a:defPPr>
            <a:lvl1pPr marL="0" marR="0" indent="0" algn="l" defTabSz="976773" rtl="0" fontAlgn="auto" latinLnBrk="0" hangingPunct="0">
              <a:lnSpc>
                <a:spcPct val="100000"/>
              </a:lnSpc>
              <a:spcBef>
                <a:spcPts val="0"/>
              </a:spcBef>
              <a:spcAft>
                <a:spcPts val="0"/>
              </a:spcAft>
              <a:buClrTx/>
              <a:buSzTx/>
              <a:buFontTx/>
              <a:buNone/>
              <a:tabLst/>
              <a:defRPr kumimoji="0" sz="1867" b="0" i="0" u="none" strike="noStrike" cap="none" spc="0" normalizeH="0" baseline="0">
                <a:ln>
                  <a:noFill/>
                </a:ln>
                <a:solidFill>
                  <a:srgbClr val="000000"/>
                </a:solidFill>
                <a:effectLst/>
                <a:uFillTx/>
                <a:latin typeface="+mn-lt"/>
                <a:ea typeface="+mn-ea"/>
                <a:cs typeface="+mn-cs"/>
                <a:sym typeface="Calibri"/>
              </a:defRPr>
            </a:lvl1pPr>
            <a:lvl2pPr marL="0" marR="0" indent="488388" algn="l" defTabSz="976773" rtl="0" fontAlgn="auto" latinLnBrk="0" hangingPunct="0">
              <a:lnSpc>
                <a:spcPct val="100000"/>
              </a:lnSpc>
              <a:spcBef>
                <a:spcPts val="0"/>
              </a:spcBef>
              <a:spcAft>
                <a:spcPts val="0"/>
              </a:spcAft>
              <a:buClrTx/>
              <a:buSzTx/>
              <a:buFontTx/>
              <a:buNone/>
              <a:tabLst/>
              <a:defRPr kumimoji="0" sz="1867" b="0" i="0" u="none" strike="noStrike" cap="none" spc="0" normalizeH="0" baseline="0">
                <a:ln>
                  <a:noFill/>
                </a:ln>
                <a:solidFill>
                  <a:srgbClr val="000000"/>
                </a:solidFill>
                <a:effectLst/>
                <a:uFillTx/>
                <a:latin typeface="+mn-lt"/>
                <a:ea typeface="+mn-ea"/>
                <a:cs typeface="+mn-cs"/>
                <a:sym typeface="Calibri"/>
              </a:defRPr>
            </a:lvl2pPr>
            <a:lvl3pPr marL="0" marR="0" indent="976773" algn="l" defTabSz="976773" rtl="0" fontAlgn="auto" latinLnBrk="0" hangingPunct="0">
              <a:lnSpc>
                <a:spcPct val="100000"/>
              </a:lnSpc>
              <a:spcBef>
                <a:spcPts val="0"/>
              </a:spcBef>
              <a:spcAft>
                <a:spcPts val="0"/>
              </a:spcAft>
              <a:buClrTx/>
              <a:buSzTx/>
              <a:buFontTx/>
              <a:buNone/>
              <a:tabLst/>
              <a:defRPr kumimoji="0" sz="1867" b="0" i="0" u="none" strike="noStrike" cap="none" spc="0" normalizeH="0" baseline="0">
                <a:ln>
                  <a:noFill/>
                </a:ln>
                <a:solidFill>
                  <a:srgbClr val="000000"/>
                </a:solidFill>
                <a:effectLst/>
                <a:uFillTx/>
                <a:latin typeface="+mn-lt"/>
                <a:ea typeface="+mn-ea"/>
                <a:cs typeface="+mn-cs"/>
                <a:sym typeface="Calibri"/>
              </a:defRPr>
            </a:lvl3pPr>
            <a:lvl4pPr marL="0" marR="0" indent="1465162" algn="l" defTabSz="976773" rtl="0" fontAlgn="auto" latinLnBrk="0" hangingPunct="0">
              <a:lnSpc>
                <a:spcPct val="100000"/>
              </a:lnSpc>
              <a:spcBef>
                <a:spcPts val="0"/>
              </a:spcBef>
              <a:spcAft>
                <a:spcPts val="0"/>
              </a:spcAft>
              <a:buClrTx/>
              <a:buSzTx/>
              <a:buFontTx/>
              <a:buNone/>
              <a:tabLst/>
              <a:defRPr kumimoji="0" sz="1867" b="0" i="0" u="none" strike="noStrike" cap="none" spc="0" normalizeH="0" baseline="0">
                <a:ln>
                  <a:noFill/>
                </a:ln>
                <a:solidFill>
                  <a:srgbClr val="000000"/>
                </a:solidFill>
                <a:effectLst/>
                <a:uFillTx/>
                <a:latin typeface="+mn-lt"/>
                <a:ea typeface="+mn-ea"/>
                <a:cs typeface="+mn-cs"/>
                <a:sym typeface="Calibri"/>
              </a:defRPr>
            </a:lvl4pPr>
            <a:lvl5pPr marL="0" marR="0" indent="1953550" algn="l" defTabSz="976773" rtl="0" fontAlgn="auto" latinLnBrk="0" hangingPunct="0">
              <a:lnSpc>
                <a:spcPct val="100000"/>
              </a:lnSpc>
              <a:spcBef>
                <a:spcPts val="0"/>
              </a:spcBef>
              <a:spcAft>
                <a:spcPts val="0"/>
              </a:spcAft>
              <a:buClrTx/>
              <a:buSzTx/>
              <a:buFontTx/>
              <a:buNone/>
              <a:tabLst/>
              <a:defRPr kumimoji="0" sz="1867" b="0" i="0" u="none" strike="noStrike" cap="none" spc="0" normalizeH="0" baseline="0">
                <a:ln>
                  <a:noFill/>
                </a:ln>
                <a:solidFill>
                  <a:srgbClr val="000000"/>
                </a:solidFill>
                <a:effectLst/>
                <a:uFillTx/>
                <a:latin typeface="+mn-lt"/>
                <a:ea typeface="+mn-ea"/>
                <a:cs typeface="+mn-cs"/>
                <a:sym typeface="Calibri"/>
              </a:defRPr>
            </a:lvl5pPr>
            <a:lvl6pPr marL="0" marR="0" indent="2441934" algn="l" defTabSz="976773" rtl="0" fontAlgn="auto" latinLnBrk="0" hangingPunct="0">
              <a:lnSpc>
                <a:spcPct val="100000"/>
              </a:lnSpc>
              <a:spcBef>
                <a:spcPts val="0"/>
              </a:spcBef>
              <a:spcAft>
                <a:spcPts val="0"/>
              </a:spcAft>
              <a:buClrTx/>
              <a:buSzTx/>
              <a:buFontTx/>
              <a:buNone/>
              <a:tabLst/>
              <a:defRPr kumimoji="0" sz="1867" b="0" i="0" u="none" strike="noStrike" cap="none" spc="0" normalizeH="0" baseline="0">
                <a:ln>
                  <a:noFill/>
                </a:ln>
                <a:solidFill>
                  <a:srgbClr val="000000"/>
                </a:solidFill>
                <a:effectLst/>
                <a:uFillTx/>
                <a:latin typeface="+mn-lt"/>
                <a:ea typeface="+mn-ea"/>
                <a:cs typeface="+mn-cs"/>
                <a:sym typeface="Calibri"/>
              </a:defRPr>
            </a:lvl6pPr>
            <a:lvl7pPr marL="0" marR="0" indent="2930323" algn="l" defTabSz="976773" rtl="0" fontAlgn="auto" latinLnBrk="0" hangingPunct="0">
              <a:lnSpc>
                <a:spcPct val="100000"/>
              </a:lnSpc>
              <a:spcBef>
                <a:spcPts val="0"/>
              </a:spcBef>
              <a:spcAft>
                <a:spcPts val="0"/>
              </a:spcAft>
              <a:buClrTx/>
              <a:buSzTx/>
              <a:buFontTx/>
              <a:buNone/>
              <a:tabLst/>
              <a:defRPr kumimoji="0" sz="1867" b="0" i="0" u="none" strike="noStrike" cap="none" spc="0" normalizeH="0" baseline="0">
                <a:ln>
                  <a:noFill/>
                </a:ln>
                <a:solidFill>
                  <a:srgbClr val="000000"/>
                </a:solidFill>
                <a:effectLst/>
                <a:uFillTx/>
                <a:latin typeface="+mn-lt"/>
                <a:ea typeface="+mn-ea"/>
                <a:cs typeface="+mn-cs"/>
                <a:sym typeface="Calibri"/>
              </a:defRPr>
            </a:lvl7pPr>
            <a:lvl8pPr marL="0" marR="0" indent="3418709" algn="l" defTabSz="976773" rtl="0" fontAlgn="auto" latinLnBrk="0" hangingPunct="0">
              <a:lnSpc>
                <a:spcPct val="100000"/>
              </a:lnSpc>
              <a:spcBef>
                <a:spcPts val="0"/>
              </a:spcBef>
              <a:spcAft>
                <a:spcPts val="0"/>
              </a:spcAft>
              <a:buClrTx/>
              <a:buSzTx/>
              <a:buFontTx/>
              <a:buNone/>
              <a:tabLst/>
              <a:defRPr kumimoji="0" sz="1867" b="0" i="0" u="none" strike="noStrike" cap="none" spc="0" normalizeH="0" baseline="0">
                <a:ln>
                  <a:noFill/>
                </a:ln>
                <a:solidFill>
                  <a:srgbClr val="000000"/>
                </a:solidFill>
                <a:effectLst/>
                <a:uFillTx/>
                <a:latin typeface="+mn-lt"/>
                <a:ea typeface="+mn-ea"/>
                <a:cs typeface="+mn-cs"/>
                <a:sym typeface="Calibri"/>
              </a:defRPr>
            </a:lvl8pPr>
            <a:lvl9pPr marL="0" marR="0" indent="3907096" algn="l" defTabSz="976773" rtl="0" fontAlgn="auto" latinLnBrk="0" hangingPunct="0">
              <a:lnSpc>
                <a:spcPct val="100000"/>
              </a:lnSpc>
              <a:spcBef>
                <a:spcPts val="0"/>
              </a:spcBef>
              <a:spcAft>
                <a:spcPts val="0"/>
              </a:spcAft>
              <a:buClrTx/>
              <a:buSzTx/>
              <a:buFontTx/>
              <a:buNone/>
              <a:tabLst/>
              <a:defRPr kumimoji="0" sz="1867" b="0" i="0" u="none" strike="noStrike" cap="none" spc="0" normalizeH="0" baseline="0">
                <a:ln>
                  <a:noFill/>
                </a:ln>
                <a:solidFill>
                  <a:srgbClr val="000000"/>
                </a:solidFill>
                <a:effectLst/>
                <a:uFillTx/>
                <a:latin typeface="+mn-lt"/>
                <a:ea typeface="+mn-ea"/>
                <a:cs typeface="+mn-cs"/>
                <a:sym typeface="Calibri"/>
              </a:defRPr>
            </a:lvl9pPr>
          </a:lstStyle>
          <a:p>
            <a:pPr indent="19050" algn="ctr">
              <a:spcBef>
                <a:spcPts val="133"/>
              </a:spcBef>
              <a:defRPr sz="3600" spc="-46">
                <a:solidFill>
                  <a:srgbClr val="3B1C0E"/>
                </a:solidFill>
                <a:latin typeface="Montserrat Bold"/>
                <a:ea typeface="Montserrat Bold"/>
                <a:cs typeface="Montserrat Bold"/>
                <a:sym typeface="Montserrat Bold"/>
              </a:defRPr>
            </a:pPr>
            <a:r>
              <a:rPr lang="en-US" sz="4800" spc="-61" dirty="0">
                <a:solidFill>
                  <a:srgbClr val="3B1C0E"/>
                </a:solidFill>
                <a:latin typeface="Montserrat SemiBold"/>
                <a:ea typeface="Montserrat Bold"/>
                <a:cs typeface="Montserrat Bold"/>
              </a:rPr>
              <a:t>Universal Design for Learning (UDL)</a:t>
            </a:r>
            <a:endParaRPr lang="en-US" sz="4800" b="0" i="0" u="none" strike="noStrike" kern="0" cap="none" spc="-61" normalizeH="0" baseline="0" noProof="0" dirty="0">
              <a:ln>
                <a:noFill/>
              </a:ln>
              <a:solidFill>
                <a:srgbClr val="3B1C0E"/>
              </a:solidFill>
              <a:effectLst/>
              <a:uLnTx/>
              <a:uFillTx/>
              <a:latin typeface="Montserrat SemiBold"/>
              <a:ea typeface="Montserrat Bold"/>
              <a:cs typeface="Montserrat Bold"/>
            </a:endParaRPr>
          </a:p>
        </p:txBody>
      </p:sp>
      <p:sp>
        <p:nvSpPr>
          <p:cNvPr id="21" name="object 6">
            <a:extLst>
              <a:ext uri="{FF2B5EF4-FFF2-40B4-BE49-F238E27FC236}">
                <a16:creationId xmlns:a16="http://schemas.microsoft.com/office/drawing/2014/main" id="{B133F9E8-8812-4C48-A6B5-C8A2AD3980BD}"/>
              </a:ext>
              <a:ext uri="{C183D7F6-B498-43B3-948B-1728B52AA6E4}">
                <adec:decorative xmlns:adec="http://schemas.microsoft.com/office/drawing/2017/decorative" val="1"/>
              </a:ext>
            </a:extLst>
          </p:cNvPr>
          <p:cNvSpPr/>
          <p:nvPr/>
        </p:nvSpPr>
        <p:spPr>
          <a:xfrm rot="5400000">
            <a:off x="4365808" y="-4365808"/>
            <a:ext cx="158384" cy="8890000"/>
          </a:xfrm>
          <a:prstGeom prst="rect">
            <a:avLst/>
          </a:prstGeom>
          <a:solidFill>
            <a:srgbClr val="FED938"/>
          </a:solidFill>
          <a:ln w="12700">
            <a:miter lim="400000"/>
          </a:ln>
        </p:spPr>
        <p:txBody>
          <a:bodyPr lIns="60959" rIns="60959"/>
          <a:lstStyle>
            <a:defPPr marL="0" marR="0" indent="0" algn="l" defTabSz="121917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defRPr>
            </a:defPPr>
            <a:lvl1pPr marL="0" marR="0" indent="0" algn="l" defTabSz="976773" rtl="0" fontAlgn="auto" latinLnBrk="0" hangingPunct="0">
              <a:lnSpc>
                <a:spcPct val="100000"/>
              </a:lnSpc>
              <a:spcBef>
                <a:spcPts val="0"/>
              </a:spcBef>
              <a:spcAft>
                <a:spcPts val="0"/>
              </a:spcAft>
              <a:buClrTx/>
              <a:buSzTx/>
              <a:buFontTx/>
              <a:buNone/>
              <a:tabLst/>
              <a:defRPr kumimoji="0" sz="1867" b="0" i="0" u="none" strike="noStrike" cap="none" spc="0" normalizeH="0" baseline="0">
                <a:ln>
                  <a:noFill/>
                </a:ln>
                <a:solidFill>
                  <a:srgbClr val="000000"/>
                </a:solidFill>
                <a:effectLst/>
                <a:uFillTx/>
                <a:latin typeface="+mn-lt"/>
                <a:ea typeface="+mn-ea"/>
                <a:cs typeface="+mn-cs"/>
                <a:sym typeface="Calibri"/>
              </a:defRPr>
            </a:lvl1pPr>
            <a:lvl2pPr marL="0" marR="0" indent="488388" algn="l" defTabSz="976773" rtl="0" fontAlgn="auto" latinLnBrk="0" hangingPunct="0">
              <a:lnSpc>
                <a:spcPct val="100000"/>
              </a:lnSpc>
              <a:spcBef>
                <a:spcPts val="0"/>
              </a:spcBef>
              <a:spcAft>
                <a:spcPts val="0"/>
              </a:spcAft>
              <a:buClrTx/>
              <a:buSzTx/>
              <a:buFontTx/>
              <a:buNone/>
              <a:tabLst/>
              <a:defRPr kumimoji="0" sz="1867" b="0" i="0" u="none" strike="noStrike" cap="none" spc="0" normalizeH="0" baseline="0">
                <a:ln>
                  <a:noFill/>
                </a:ln>
                <a:solidFill>
                  <a:srgbClr val="000000"/>
                </a:solidFill>
                <a:effectLst/>
                <a:uFillTx/>
                <a:latin typeface="+mn-lt"/>
                <a:ea typeface="+mn-ea"/>
                <a:cs typeface="+mn-cs"/>
                <a:sym typeface="Calibri"/>
              </a:defRPr>
            </a:lvl2pPr>
            <a:lvl3pPr marL="0" marR="0" indent="976773" algn="l" defTabSz="976773" rtl="0" fontAlgn="auto" latinLnBrk="0" hangingPunct="0">
              <a:lnSpc>
                <a:spcPct val="100000"/>
              </a:lnSpc>
              <a:spcBef>
                <a:spcPts val="0"/>
              </a:spcBef>
              <a:spcAft>
                <a:spcPts val="0"/>
              </a:spcAft>
              <a:buClrTx/>
              <a:buSzTx/>
              <a:buFontTx/>
              <a:buNone/>
              <a:tabLst/>
              <a:defRPr kumimoji="0" sz="1867" b="0" i="0" u="none" strike="noStrike" cap="none" spc="0" normalizeH="0" baseline="0">
                <a:ln>
                  <a:noFill/>
                </a:ln>
                <a:solidFill>
                  <a:srgbClr val="000000"/>
                </a:solidFill>
                <a:effectLst/>
                <a:uFillTx/>
                <a:latin typeface="+mn-lt"/>
                <a:ea typeface="+mn-ea"/>
                <a:cs typeface="+mn-cs"/>
                <a:sym typeface="Calibri"/>
              </a:defRPr>
            </a:lvl3pPr>
            <a:lvl4pPr marL="0" marR="0" indent="1465162" algn="l" defTabSz="976773" rtl="0" fontAlgn="auto" latinLnBrk="0" hangingPunct="0">
              <a:lnSpc>
                <a:spcPct val="100000"/>
              </a:lnSpc>
              <a:spcBef>
                <a:spcPts val="0"/>
              </a:spcBef>
              <a:spcAft>
                <a:spcPts val="0"/>
              </a:spcAft>
              <a:buClrTx/>
              <a:buSzTx/>
              <a:buFontTx/>
              <a:buNone/>
              <a:tabLst/>
              <a:defRPr kumimoji="0" sz="1867" b="0" i="0" u="none" strike="noStrike" cap="none" spc="0" normalizeH="0" baseline="0">
                <a:ln>
                  <a:noFill/>
                </a:ln>
                <a:solidFill>
                  <a:srgbClr val="000000"/>
                </a:solidFill>
                <a:effectLst/>
                <a:uFillTx/>
                <a:latin typeface="+mn-lt"/>
                <a:ea typeface="+mn-ea"/>
                <a:cs typeface="+mn-cs"/>
                <a:sym typeface="Calibri"/>
              </a:defRPr>
            </a:lvl4pPr>
            <a:lvl5pPr marL="0" marR="0" indent="1953550" algn="l" defTabSz="976773" rtl="0" fontAlgn="auto" latinLnBrk="0" hangingPunct="0">
              <a:lnSpc>
                <a:spcPct val="100000"/>
              </a:lnSpc>
              <a:spcBef>
                <a:spcPts val="0"/>
              </a:spcBef>
              <a:spcAft>
                <a:spcPts val="0"/>
              </a:spcAft>
              <a:buClrTx/>
              <a:buSzTx/>
              <a:buFontTx/>
              <a:buNone/>
              <a:tabLst/>
              <a:defRPr kumimoji="0" sz="1867" b="0" i="0" u="none" strike="noStrike" cap="none" spc="0" normalizeH="0" baseline="0">
                <a:ln>
                  <a:noFill/>
                </a:ln>
                <a:solidFill>
                  <a:srgbClr val="000000"/>
                </a:solidFill>
                <a:effectLst/>
                <a:uFillTx/>
                <a:latin typeface="+mn-lt"/>
                <a:ea typeface="+mn-ea"/>
                <a:cs typeface="+mn-cs"/>
                <a:sym typeface="Calibri"/>
              </a:defRPr>
            </a:lvl5pPr>
            <a:lvl6pPr marL="0" marR="0" indent="2441934" algn="l" defTabSz="976773" rtl="0" fontAlgn="auto" latinLnBrk="0" hangingPunct="0">
              <a:lnSpc>
                <a:spcPct val="100000"/>
              </a:lnSpc>
              <a:spcBef>
                <a:spcPts val="0"/>
              </a:spcBef>
              <a:spcAft>
                <a:spcPts val="0"/>
              </a:spcAft>
              <a:buClrTx/>
              <a:buSzTx/>
              <a:buFontTx/>
              <a:buNone/>
              <a:tabLst/>
              <a:defRPr kumimoji="0" sz="1867" b="0" i="0" u="none" strike="noStrike" cap="none" spc="0" normalizeH="0" baseline="0">
                <a:ln>
                  <a:noFill/>
                </a:ln>
                <a:solidFill>
                  <a:srgbClr val="000000"/>
                </a:solidFill>
                <a:effectLst/>
                <a:uFillTx/>
                <a:latin typeface="+mn-lt"/>
                <a:ea typeface="+mn-ea"/>
                <a:cs typeface="+mn-cs"/>
                <a:sym typeface="Calibri"/>
              </a:defRPr>
            </a:lvl6pPr>
            <a:lvl7pPr marL="0" marR="0" indent="2930323" algn="l" defTabSz="976773" rtl="0" fontAlgn="auto" latinLnBrk="0" hangingPunct="0">
              <a:lnSpc>
                <a:spcPct val="100000"/>
              </a:lnSpc>
              <a:spcBef>
                <a:spcPts val="0"/>
              </a:spcBef>
              <a:spcAft>
                <a:spcPts val="0"/>
              </a:spcAft>
              <a:buClrTx/>
              <a:buSzTx/>
              <a:buFontTx/>
              <a:buNone/>
              <a:tabLst/>
              <a:defRPr kumimoji="0" sz="1867" b="0" i="0" u="none" strike="noStrike" cap="none" spc="0" normalizeH="0" baseline="0">
                <a:ln>
                  <a:noFill/>
                </a:ln>
                <a:solidFill>
                  <a:srgbClr val="000000"/>
                </a:solidFill>
                <a:effectLst/>
                <a:uFillTx/>
                <a:latin typeface="+mn-lt"/>
                <a:ea typeface="+mn-ea"/>
                <a:cs typeface="+mn-cs"/>
                <a:sym typeface="Calibri"/>
              </a:defRPr>
            </a:lvl7pPr>
            <a:lvl8pPr marL="0" marR="0" indent="3418709" algn="l" defTabSz="976773" rtl="0" fontAlgn="auto" latinLnBrk="0" hangingPunct="0">
              <a:lnSpc>
                <a:spcPct val="100000"/>
              </a:lnSpc>
              <a:spcBef>
                <a:spcPts val="0"/>
              </a:spcBef>
              <a:spcAft>
                <a:spcPts val="0"/>
              </a:spcAft>
              <a:buClrTx/>
              <a:buSzTx/>
              <a:buFontTx/>
              <a:buNone/>
              <a:tabLst/>
              <a:defRPr kumimoji="0" sz="1867" b="0" i="0" u="none" strike="noStrike" cap="none" spc="0" normalizeH="0" baseline="0">
                <a:ln>
                  <a:noFill/>
                </a:ln>
                <a:solidFill>
                  <a:srgbClr val="000000"/>
                </a:solidFill>
                <a:effectLst/>
                <a:uFillTx/>
                <a:latin typeface="+mn-lt"/>
                <a:ea typeface="+mn-ea"/>
                <a:cs typeface="+mn-cs"/>
                <a:sym typeface="Calibri"/>
              </a:defRPr>
            </a:lvl8pPr>
            <a:lvl9pPr marL="0" marR="0" indent="3907096" algn="l" defTabSz="976773" rtl="0" fontAlgn="auto" latinLnBrk="0" hangingPunct="0">
              <a:lnSpc>
                <a:spcPct val="100000"/>
              </a:lnSpc>
              <a:spcBef>
                <a:spcPts val="0"/>
              </a:spcBef>
              <a:spcAft>
                <a:spcPts val="0"/>
              </a:spcAft>
              <a:buClrTx/>
              <a:buSzTx/>
              <a:buFontTx/>
              <a:buNone/>
              <a:tabLst/>
              <a:defRPr kumimoji="0" sz="1867" b="0" i="0" u="none" strike="noStrike" cap="none" spc="0" normalizeH="0" baseline="0">
                <a:ln>
                  <a:noFill/>
                </a:ln>
                <a:solidFill>
                  <a:srgbClr val="000000"/>
                </a:solidFill>
                <a:effectLst/>
                <a:uFillTx/>
                <a:latin typeface="+mn-lt"/>
                <a:ea typeface="+mn-ea"/>
                <a:cs typeface="+mn-cs"/>
                <a:sym typeface="Calibri"/>
              </a:defRPr>
            </a:lvl9pPr>
          </a:lstStyle>
          <a:p>
            <a:pPr>
              <a:defRPr sz="1600"/>
            </a:pPr>
            <a:endParaRPr sz="5333"/>
          </a:p>
        </p:txBody>
      </p:sp>
      <p:sp>
        <p:nvSpPr>
          <p:cNvPr id="9" name="object 6">
            <a:extLst>
              <a:ext uri="{FF2B5EF4-FFF2-40B4-BE49-F238E27FC236}">
                <a16:creationId xmlns:a16="http://schemas.microsoft.com/office/drawing/2014/main" id="{EF67C8D4-4AE5-4379-90FD-A7DA243FAFDB}"/>
              </a:ext>
              <a:ext uri="{C183D7F6-B498-43B3-948B-1728B52AA6E4}">
                <adec:decorative xmlns:adec="http://schemas.microsoft.com/office/drawing/2017/decorative" val="1"/>
              </a:ext>
            </a:extLst>
          </p:cNvPr>
          <p:cNvSpPr/>
          <p:nvPr/>
        </p:nvSpPr>
        <p:spPr>
          <a:xfrm rot="5400000">
            <a:off x="10824576" y="-1209040"/>
            <a:ext cx="154208" cy="2580640"/>
          </a:xfrm>
          <a:prstGeom prst="rect">
            <a:avLst/>
          </a:prstGeom>
          <a:solidFill>
            <a:srgbClr val="00927C"/>
          </a:solidFill>
          <a:ln w="12700">
            <a:miter lim="400000"/>
          </a:ln>
        </p:spPr>
        <p:txBody>
          <a:bodyPr lIns="60959" rIns="60959"/>
          <a:lstStyle>
            <a:defPPr marL="0" marR="0" indent="0" algn="l" defTabSz="121917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defRPr>
            </a:defPPr>
            <a:lvl1pPr marL="0" marR="0" indent="0" algn="l" defTabSz="976773" rtl="0" fontAlgn="auto" latinLnBrk="0" hangingPunct="0">
              <a:lnSpc>
                <a:spcPct val="100000"/>
              </a:lnSpc>
              <a:spcBef>
                <a:spcPts val="0"/>
              </a:spcBef>
              <a:spcAft>
                <a:spcPts val="0"/>
              </a:spcAft>
              <a:buClrTx/>
              <a:buSzTx/>
              <a:buFontTx/>
              <a:buNone/>
              <a:tabLst/>
              <a:defRPr kumimoji="0" sz="1867" b="0" i="0" u="none" strike="noStrike" cap="none" spc="0" normalizeH="0" baseline="0">
                <a:ln>
                  <a:noFill/>
                </a:ln>
                <a:solidFill>
                  <a:srgbClr val="000000"/>
                </a:solidFill>
                <a:effectLst/>
                <a:uFillTx/>
                <a:latin typeface="+mn-lt"/>
                <a:ea typeface="+mn-ea"/>
                <a:cs typeface="+mn-cs"/>
                <a:sym typeface="Calibri"/>
              </a:defRPr>
            </a:lvl1pPr>
            <a:lvl2pPr marL="0" marR="0" indent="488388" algn="l" defTabSz="976773" rtl="0" fontAlgn="auto" latinLnBrk="0" hangingPunct="0">
              <a:lnSpc>
                <a:spcPct val="100000"/>
              </a:lnSpc>
              <a:spcBef>
                <a:spcPts val="0"/>
              </a:spcBef>
              <a:spcAft>
                <a:spcPts val="0"/>
              </a:spcAft>
              <a:buClrTx/>
              <a:buSzTx/>
              <a:buFontTx/>
              <a:buNone/>
              <a:tabLst/>
              <a:defRPr kumimoji="0" sz="1867" b="0" i="0" u="none" strike="noStrike" cap="none" spc="0" normalizeH="0" baseline="0">
                <a:ln>
                  <a:noFill/>
                </a:ln>
                <a:solidFill>
                  <a:srgbClr val="000000"/>
                </a:solidFill>
                <a:effectLst/>
                <a:uFillTx/>
                <a:latin typeface="+mn-lt"/>
                <a:ea typeface="+mn-ea"/>
                <a:cs typeface="+mn-cs"/>
                <a:sym typeface="Calibri"/>
              </a:defRPr>
            </a:lvl2pPr>
            <a:lvl3pPr marL="0" marR="0" indent="976773" algn="l" defTabSz="976773" rtl="0" fontAlgn="auto" latinLnBrk="0" hangingPunct="0">
              <a:lnSpc>
                <a:spcPct val="100000"/>
              </a:lnSpc>
              <a:spcBef>
                <a:spcPts val="0"/>
              </a:spcBef>
              <a:spcAft>
                <a:spcPts val="0"/>
              </a:spcAft>
              <a:buClrTx/>
              <a:buSzTx/>
              <a:buFontTx/>
              <a:buNone/>
              <a:tabLst/>
              <a:defRPr kumimoji="0" sz="1867" b="0" i="0" u="none" strike="noStrike" cap="none" spc="0" normalizeH="0" baseline="0">
                <a:ln>
                  <a:noFill/>
                </a:ln>
                <a:solidFill>
                  <a:srgbClr val="000000"/>
                </a:solidFill>
                <a:effectLst/>
                <a:uFillTx/>
                <a:latin typeface="+mn-lt"/>
                <a:ea typeface="+mn-ea"/>
                <a:cs typeface="+mn-cs"/>
                <a:sym typeface="Calibri"/>
              </a:defRPr>
            </a:lvl3pPr>
            <a:lvl4pPr marL="0" marR="0" indent="1465162" algn="l" defTabSz="976773" rtl="0" fontAlgn="auto" latinLnBrk="0" hangingPunct="0">
              <a:lnSpc>
                <a:spcPct val="100000"/>
              </a:lnSpc>
              <a:spcBef>
                <a:spcPts val="0"/>
              </a:spcBef>
              <a:spcAft>
                <a:spcPts val="0"/>
              </a:spcAft>
              <a:buClrTx/>
              <a:buSzTx/>
              <a:buFontTx/>
              <a:buNone/>
              <a:tabLst/>
              <a:defRPr kumimoji="0" sz="1867" b="0" i="0" u="none" strike="noStrike" cap="none" spc="0" normalizeH="0" baseline="0">
                <a:ln>
                  <a:noFill/>
                </a:ln>
                <a:solidFill>
                  <a:srgbClr val="000000"/>
                </a:solidFill>
                <a:effectLst/>
                <a:uFillTx/>
                <a:latin typeface="+mn-lt"/>
                <a:ea typeface="+mn-ea"/>
                <a:cs typeface="+mn-cs"/>
                <a:sym typeface="Calibri"/>
              </a:defRPr>
            </a:lvl4pPr>
            <a:lvl5pPr marL="0" marR="0" indent="1953550" algn="l" defTabSz="976773" rtl="0" fontAlgn="auto" latinLnBrk="0" hangingPunct="0">
              <a:lnSpc>
                <a:spcPct val="100000"/>
              </a:lnSpc>
              <a:spcBef>
                <a:spcPts val="0"/>
              </a:spcBef>
              <a:spcAft>
                <a:spcPts val="0"/>
              </a:spcAft>
              <a:buClrTx/>
              <a:buSzTx/>
              <a:buFontTx/>
              <a:buNone/>
              <a:tabLst/>
              <a:defRPr kumimoji="0" sz="1867" b="0" i="0" u="none" strike="noStrike" cap="none" spc="0" normalizeH="0" baseline="0">
                <a:ln>
                  <a:noFill/>
                </a:ln>
                <a:solidFill>
                  <a:srgbClr val="000000"/>
                </a:solidFill>
                <a:effectLst/>
                <a:uFillTx/>
                <a:latin typeface="+mn-lt"/>
                <a:ea typeface="+mn-ea"/>
                <a:cs typeface="+mn-cs"/>
                <a:sym typeface="Calibri"/>
              </a:defRPr>
            </a:lvl5pPr>
            <a:lvl6pPr marL="0" marR="0" indent="2441934" algn="l" defTabSz="976773" rtl="0" fontAlgn="auto" latinLnBrk="0" hangingPunct="0">
              <a:lnSpc>
                <a:spcPct val="100000"/>
              </a:lnSpc>
              <a:spcBef>
                <a:spcPts val="0"/>
              </a:spcBef>
              <a:spcAft>
                <a:spcPts val="0"/>
              </a:spcAft>
              <a:buClrTx/>
              <a:buSzTx/>
              <a:buFontTx/>
              <a:buNone/>
              <a:tabLst/>
              <a:defRPr kumimoji="0" sz="1867" b="0" i="0" u="none" strike="noStrike" cap="none" spc="0" normalizeH="0" baseline="0">
                <a:ln>
                  <a:noFill/>
                </a:ln>
                <a:solidFill>
                  <a:srgbClr val="000000"/>
                </a:solidFill>
                <a:effectLst/>
                <a:uFillTx/>
                <a:latin typeface="+mn-lt"/>
                <a:ea typeface="+mn-ea"/>
                <a:cs typeface="+mn-cs"/>
                <a:sym typeface="Calibri"/>
              </a:defRPr>
            </a:lvl6pPr>
            <a:lvl7pPr marL="0" marR="0" indent="2930323" algn="l" defTabSz="976773" rtl="0" fontAlgn="auto" latinLnBrk="0" hangingPunct="0">
              <a:lnSpc>
                <a:spcPct val="100000"/>
              </a:lnSpc>
              <a:spcBef>
                <a:spcPts val="0"/>
              </a:spcBef>
              <a:spcAft>
                <a:spcPts val="0"/>
              </a:spcAft>
              <a:buClrTx/>
              <a:buSzTx/>
              <a:buFontTx/>
              <a:buNone/>
              <a:tabLst/>
              <a:defRPr kumimoji="0" sz="1867" b="0" i="0" u="none" strike="noStrike" cap="none" spc="0" normalizeH="0" baseline="0">
                <a:ln>
                  <a:noFill/>
                </a:ln>
                <a:solidFill>
                  <a:srgbClr val="000000"/>
                </a:solidFill>
                <a:effectLst/>
                <a:uFillTx/>
                <a:latin typeface="+mn-lt"/>
                <a:ea typeface="+mn-ea"/>
                <a:cs typeface="+mn-cs"/>
                <a:sym typeface="Calibri"/>
              </a:defRPr>
            </a:lvl7pPr>
            <a:lvl8pPr marL="0" marR="0" indent="3418709" algn="l" defTabSz="976773" rtl="0" fontAlgn="auto" latinLnBrk="0" hangingPunct="0">
              <a:lnSpc>
                <a:spcPct val="100000"/>
              </a:lnSpc>
              <a:spcBef>
                <a:spcPts val="0"/>
              </a:spcBef>
              <a:spcAft>
                <a:spcPts val="0"/>
              </a:spcAft>
              <a:buClrTx/>
              <a:buSzTx/>
              <a:buFontTx/>
              <a:buNone/>
              <a:tabLst/>
              <a:defRPr kumimoji="0" sz="1867" b="0" i="0" u="none" strike="noStrike" cap="none" spc="0" normalizeH="0" baseline="0">
                <a:ln>
                  <a:noFill/>
                </a:ln>
                <a:solidFill>
                  <a:srgbClr val="000000"/>
                </a:solidFill>
                <a:effectLst/>
                <a:uFillTx/>
                <a:latin typeface="+mn-lt"/>
                <a:ea typeface="+mn-ea"/>
                <a:cs typeface="+mn-cs"/>
                <a:sym typeface="Calibri"/>
              </a:defRPr>
            </a:lvl8pPr>
            <a:lvl9pPr marL="0" marR="0" indent="3907096" algn="l" defTabSz="976773" rtl="0" fontAlgn="auto" latinLnBrk="0" hangingPunct="0">
              <a:lnSpc>
                <a:spcPct val="100000"/>
              </a:lnSpc>
              <a:spcBef>
                <a:spcPts val="0"/>
              </a:spcBef>
              <a:spcAft>
                <a:spcPts val="0"/>
              </a:spcAft>
              <a:buClrTx/>
              <a:buSzTx/>
              <a:buFontTx/>
              <a:buNone/>
              <a:tabLst/>
              <a:defRPr kumimoji="0" sz="1867" b="0" i="0" u="none" strike="noStrike" cap="none" spc="0" normalizeH="0" baseline="0">
                <a:ln>
                  <a:noFill/>
                </a:ln>
                <a:solidFill>
                  <a:srgbClr val="000000"/>
                </a:solidFill>
                <a:effectLst/>
                <a:uFillTx/>
                <a:latin typeface="+mn-lt"/>
                <a:ea typeface="+mn-ea"/>
                <a:cs typeface="+mn-cs"/>
                <a:sym typeface="Calibri"/>
              </a:defRPr>
            </a:lvl9pPr>
          </a:lstStyle>
          <a:p>
            <a:pPr>
              <a:defRPr sz="1600"/>
            </a:pPr>
            <a:endParaRPr sz="5333"/>
          </a:p>
        </p:txBody>
      </p:sp>
      <p:pic>
        <p:nvPicPr>
          <p:cNvPr id="2" name="Picture 2">
            <a:extLst>
              <a:ext uri="{FF2B5EF4-FFF2-40B4-BE49-F238E27FC236}">
                <a16:creationId xmlns:a16="http://schemas.microsoft.com/office/drawing/2014/main" id="{BB754C1F-FDCC-4378-79D2-CAE810873E3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85447" y="1647604"/>
            <a:ext cx="11415485" cy="2365364"/>
          </a:xfrm>
          <a:prstGeom prst="rect">
            <a:avLst/>
          </a:prstGeom>
        </p:spPr>
      </p:pic>
      <p:sp>
        <p:nvSpPr>
          <p:cNvPr id="3" name="TextBox 2">
            <a:extLst>
              <a:ext uri="{FF2B5EF4-FFF2-40B4-BE49-F238E27FC236}">
                <a16:creationId xmlns:a16="http://schemas.microsoft.com/office/drawing/2014/main" id="{447D5C0F-B080-54CA-6257-9190303A0CB7}"/>
              </a:ext>
            </a:extLst>
          </p:cNvPr>
          <p:cNvSpPr txBox="1"/>
          <p:nvPr/>
        </p:nvSpPr>
        <p:spPr>
          <a:xfrm>
            <a:off x="508001" y="4438952"/>
            <a:ext cx="11224379" cy="21236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t" anchorCtr="0" forceAA="0" compatLnSpc="1">
            <a:prstTxWarp prst="textNoShape">
              <a:avLst/>
            </a:prstTxWarp>
            <a:spAutoFit/>
          </a:bodyPr>
          <a:lstStyle/>
          <a:p>
            <a:pPr defTabSz="732598" hangingPunct="0"/>
            <a:r>
              <a:rPr lang="en-US" sz="2800" dirty="0">
                <a:solidFill>
                  <a:srgbClr val="000000"/>
                </a:solidFill>
              </a:rPr>
              <a:t>UDL aims to change the design of the learning experience rather than change the learner. Intentionally designing to reduce barriers allows </a:t>
            </a:r>
            <a:r>
              <a:rPr lang="en-US" sz="2800" b="1" dirty="0">
                <a:solidFill>
                  <a:srgbClr val="000000"/>
                </a:solidFill>
              </a:rPr>
              <a:t>all</a:t>
            </a:r>
            <a:r>
              <a:rPr lang="en-US" sz="2800" dirty="0">
                <a:solidFill>
                  <a:srgbClr val="000000"/>
                </a:solidFill>
              </a:rPr>
              <a:t> learners to engage in rigorous, meaningful learning. </a:t>
            </a:r>
          </a:p>
          <a:p>
            <a:pPr defTabSz="732598"/>
            <a:endParaRPr lang="en-US" sz="2800" dirty="0">
              <a:solidFill>
                <a:srgbClr val="000000"/>
              </a:solidFill>
              <a:latin typeface="Calibri"/>
              <a:ea typeface="Calibri"/>
              <a:cs typeface="+mn-lt"/>
            </a:endParaRPr>
          </a:p>
          <a:p>
            <a:pPr defTabSz="732598"/>
            <a:r>
              <a:rPr lang="en-US" sz="2000" dirty="0">
                <a:solidFill>
                  <a:srgbClr val="292929"/>
                </a:solidFill>
                <a:latin typeface="Microsoft YaHei"/>
                <a:ea typeface="Microsoft YaHei"/>
                <a:cs typeface="+mn-lt"/>
                <a:hlinkClick r:id="rId4"/>
              </a:rPr>
              <a:t>http://udlguidelines.cast.org</a:t>
            </a:r>
            <a:r>
              <a:rPr lang="en-US" sz="2000" dirty="0">
                <a:solidFill>
                  <a:srgbClr val="292929"/>
                </a:solidFill>
                <a:latin typeface="Microsoft YaHei"/>
                <a:ea typeface="Microsoft YaHei"/>
                <a:cs typeface="+mn-lt"/>
              </a:rPr>
              <a:t> </a:t>
            </a:r>
            <a:endParaRPr lang="en-US" sz="2000" dirty="0">
              <a:solidFill>
                <a:srgbClr val="292929"/>
              </a:solidFill>
              <a:latin typeface="Microsoft YaHei"/>
              <a:ea typeface="Microsoft YaHei"/>
            </a:endParaRPr>
          </a:p>
        </p:txBody>
      </p:sp>
    </p:spTree>
    <p:extLst>
      <p:ext uri="{BB962C8B-B14F-4D97-AF65-F5344CB8AC3E}">
        <p14:creationId xmlns:p14="http://schemas.microsoft.com/office/powerpoint/2010/main" val="224720440"/>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bject 3">
            <a:extLst>
              <a:ext uri="{FF2B5EF4-FFF2-40B4-BE49-F238E27FC236}">
                <a16:creationId xmlns:a16="http://schemas.microsoft.com/office/drawing/2014/main" id="{521114AE-4D94-4954-A63F-D97E018E7749}"/>
              </a:ext>
            </a:extLst>
          </p:cNvPr>
          <p:cNvSpPr txBox="1">
            <a:spLocks noGrp="1"/>
          </p:cNvSpPr>
          <p:nvPr>
            <p:ph type="title" idx="4294967295"/>
          </p:nvPr>
        </p:nvSpPr>
        <p:spPr>
          <a:xfrm>
            <a:off x="455999" y="377145"/>
            <a:ext cx="11276899" cy="738664"/>
          </a:xfrm>
          <a:prstGeom prst="rect">
            <a:avLst/>
          </a:prstGeom>
          <a:noFill/>
          <a:ln w="12700">
            <a:noFill/>
            <a:prstDash/>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defPPr marL="0" marR="0" indent="0" algn="l" defTabSz="121917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defRPr>
            </a:defPPr>
            <a:lvl1pPr marL="0" marR="0" indent="0" algn="l" defTabSz="976773" rtl="0" fontAlgn="auto" latinLnBrk="0" hangingPunct="0">
              <a:lnSpc>
                <a:spcPct val="100000"/>
              </a:lnSpc>
              <a:spcBef>
                <a:spcPts val="0"/>
              </a:spcBef>
              <a:spcAft>
                <a:spcPts val="0"/>
              </a:spcAft>
              <a:buClrTx/>
              <a:buSzTx/>
              <a:buFontTx/>
              <a:buNone/>
              <a:tabLst/>
              <a:defRPr kumimoji="0" sz="1867" b="0" i="0" u="none" strike="noStrike" cap="none" spc="0" normalizeH="0" baseline="0">
                <a:ln>
                  <a:noFill/>
                </a:ln>
                <a:solidFill>
                  <a:srgbClr val="000000"/>
                </a:solidFill>
                <a:effectLst/>
                <a:uFillTx/>
                <a:latin typeface="+mn-lt"/>
                <a:ea typeface="+mn-ea"/>
                <a:cs typeface="+mn-cs"/>
                <a:sym typeface="Calibri"/>
              </a:defRPr>
            </a:lvl1pPr>
            <a:lvl2pPr marL="0" marR="0" indent="488388" algn="l" defTabSz="976773" rtl="0" fontAlgn="auto" latinLnBrk="0" hangingPunct="0">
              <a:lnSpc>
                <a:spcPct val="100000"/>
              </a:lnSpc>
              <a:spcBef>
                <a:spcPts val="0"/>
              </a:spcBef>
              <a:spcAft>
                <a:spcPts val="0"/>
              </a:spcAft>
              <a:buClrTx/>
              <a:buSzTx/>
              <a:buFontTx/>
              <a:buNone/>
              <a:tabLst/>
              <a:defRPr kumimoji="0" sz="1867" b="0" i="0" u="none" strike="noStrike" cap="none" spc="0" normalizeH="0" baseline="0">
                <a:ln>
                  <a:noFill/>
                </a:ln>
                <a:solidFill>
                  <a:srgbClr val="000000"/>
                </a:solidFill>
                <a:effectLst/>
                <a:uFillTx/>
                <a:latin typeface="+mn-lt"/>
                <a:ea typeface="+mn-ea"/>
                <a:cs typeface="+mn-cs"/>
                <a:sym typeface="Calibri"/>
              </a:defRPr>
            </a:lvl2pPr>
            <a:lvl3pPr marL="0" marR="0" indent="976773" algn="l" defTabSz="976773" rtl="0" fontAlgn="auto" latinLnBrk="0" hangingPunct="0">
              <a:lnSpc>
                <a:spcPct val="100000"/>
              </a:lnSpc>
              <a:spcBef>
                <a:spcPts val="0"/>
              </a:spcBef>
              <a:spcAft>
                <a:spcPts val="0"/>
              </a:spcAft>
              <a:buClrTx/>
              <a:buSzTx/>
              <a:buFontTx/>
              <a:buNone/>
              <a:tabLst/>
              <a:defRPr kumimoji="0" sz="1867" b="0" i="0" u="none" strike="noStrike" cap="none" spc="0" normalizeH="0" baseline="0">
                <a:ln>
                  <a:noFill/>
                </a:ln>
                <a:solidFill>
                  <a:srgbClr val="000000"/>
                </a:solidFill>
                <a:effectLst/>
                <a:uFillTx/>
                <a:latin typeface="+mn-lt"/>
                <a:ea typeface="+mn-ea"/>
                <a:cs typeface="+mn-cs"/>
                <a:sym typeface="Calibri"/>
              </a:defRPr>
            </a:lvl3pPr>
            <a:lvl4pPr marL="0" marR="0" indent="1465162" algn="l" defTabSz="976773" rtl="0" fontAlgn="auto" latinLnBrk="0" hangingPunct="0">
              <a:lnSpc>
                <a:spcPct val="100000"/>
              </a:lnSpc>
              <a:spcBef>
                <a:spcPts val="0"/>
              </a:spcBef>
              <a:spcAft>
                <a:spcPts val="0"/>
              </a:spcAft>
              <a:buClrTx/>
              <a:buSzTx/>
              <a:buFontTx/>
              <a:buNone/>
              <a:tabLst/>
              <a:defRPr kumimoji="0" sz="1867" b="0" i="0" u="none" strike="noStrike" cap="none" spc="0" normalizeH="0" baseline="0">
                <a:ln>
                  <a:noFill/>
                </a:ln>
                <a:solidFill>
                  <a:srgbClr val="000000"/>
                </a:solidFill>
                <a:effectLst/>
                <a:uFillTx/>
                <a:latin typeface="+mn-lt"/>
                <a:ea typeface="+mn-ea"/>
                <a:cs typeface="+mn-cs"/>
                <a:sym typeface="Calibri"/>
              </a:defRPr>
            </a:lvl4pPr>
            <a:lvl5pPr marL="0" marR="0" indent="1953550" algn="l" defTabSz="976773" rtl="0" fontAlgn="auto" latinLnBrk="0" hangingPunct="0">
              <a:lnSpc>
                <a:spcPct val="100000"/>
              </a:lnSpc>
              <a:spcBef>
                <a:spcPts val="0"/>
              </a:spcBef>
              <a:spcAft>
                <a:spcPts val="0"/>
              </a:spcAft>
              <a:buClrTx/>
              <a:buSzTx/>
              <a:buFontTx/>
              <a:buNone/>
              <a:tabLst/>
              <a:defRPr kumimoji="0" sz="1867" b="0" i="0" u="none" strike="noStrike" cap="none" spc="0" normalizeH="0" baseline="0">
                <a:ln>
                  <a:noFill/>
                </a:ln>
                <a:solidFill>
                  <a:srgbClr val="000000"/>
                </a:solidFill>
                <a:effectLst/>
                <a:uFillTx/>
                <a:latin typeface="+mn-lt"/>
                <a:ea typeface="+mn-ea"/>
                <a:cs typeface="+mn-cs"/>
                <a:sym typeface="Calibri"/>
              </a:defRPr>
            </a:lvl5pPr>
            <a:lvl6pPr marL="0" marR="0" indent="2441934" algn="l" defTabSz="976773" rtl="0" fontAlgn="auto" latinLnBrk="0" hangingPunct="0">
              <a:lnSpc>
                <a:spcPct val="100000"/>
              </a:lnSpc>
              <a:spcBef>
                <a:spcPts val="0"/>
              </a:spcBef>
              <a:spcAft>
                <a:spcPts val="0"/>
              </a:spcAft>
              <a:buClrTx/>
              <a:buSzTx/>
              <a:buFontTx/>
              <a:buNone/>
              <a:tabLst/>
              <a:defRPr kumimoji="0" sz="1867" b="0" i="0" u="none" strike="noStrike" cap="none" spc="0" normalizeH="0" baseline="0">
                <a:ln>
                  <a:noFill/>
                </a:ln>
                <a:solidFill>
                  <a:srgbClr val="000000"/>
                </a:solidFill>
                <a:effectLst/>
                <a:uFillTx/>
                <a:latin typeface="+mn-lt"/>
                <a:ea typeface="+mn-ea"/>
                <a:cs typeface="+mn-cs"/>
                <a:sym typeface="Calibri"/>
              </a:defRPr>
            </a:lvl6pPr>
            <a:lvl7pPr marL="0" marR="0" indent="2930323" algn="l" defTabSz="976773" rtl="0" fontAlgn="auto" latinLnBrk="0" hangingPunct="0">
              <a:lnSpc>
                <a:spcPct val="100000"/>
              </a:lnSpc>
              <a:spcBef>
                <a:spcPts val="0"/>
              </a:spcBef>
              <a:spcAft>
                <a:spcPts val="0"/>
              </a:spcAft>
              <a:buClrTx/>
              <a:buSzTx/>
              <a:buFontTx/>
              <a:buNone/>
              <a:tabLst/>
              <a:defRPr kumimoji="0" sz="1867" b="0" i="0" u="none" strike="noStrike" cap="none" spc="0" normalizeH="0" baseline="0">
                <a:ln>
                  <a:noFill/>
                </a:ln>
                <a:solidFill>
                  <a:srgbClr val="000000"/>
                </a:solidFill>
                <a:effectLst/>
                <a:uFillTx/>
                <a:latin typeface="+mn-lt"/>
                <a:ea typeface="+mn-ea"/>
                <a:cs typeface="+mn-cs"/>
                <a:sym typeface="Calibri"/>
              </a:defRPr>
            </a:lvl7pPr>
            <a:lvl8pPr marL="0" marR="0" indent="3418709" algn="l" defTabSz="976773" rtl="0" fontAlgn="auto" latinLnBrk="0" hangingPunct="0">
              <a:lnSpc>
                <a:spcPct val="100000"/>
              </a:lnSpc>
              <a:spcBef>
                <a:spcPts val="0"/>
              </a:spcBef>
              <a:spcAft>
                <a:spcPts val="0"/>
              </a:spcAft>
              <a:buClrTx/>
              <a:buSzTx/>
              <a:buFontTx/>
              <a:buNone/>
              <a:tabLst/>
              <a:defRPr kumimoji="0" sz="1867" b="0" i="0" u="none" strike="noStrike" cap="none" spc="0" normalizeH="0" baseline="0">
                <a:ln>
                  <a:noFill/>
                </a:ln>
                <a:solidFill>
                  <a:srgbClr val="000000"/>
                </a:solidFill>
                <a:effectLst/>
                <a:uFillTx/>
                <a:latin typeface="+mn-lt"/>
                <a:ea typeface="+mn-ea"/>
                <a:cs typeface="+mn-cs"/>
                <a:sym typeface="Calibri"/>
              </a:defRPr>
            </a:lvl8pPr>
            <a:lvl9pPr marL="0" marR="0" indent="3907096" algn="l" defTabSz="976773" rtl="0" fontAlgn="auto" latinLnBrk="0" hangingPunct="0">
              <a:lnSpc>
                <a:spcPct val="100000"/>
              </a:lnSpc>
              <a:spcBef>
                <a:spcPts val="0"/>
              </a:spcBef>
              <a:spcAft>
                <a:spcPts val="0"/>
              </a:spcAft>
              <a:buClrTx/>
              <a:buSzTx/>
              <a:buFontTx/>
              <a:buNone/>
              <a:tabLst/>
              <a:defRPr kumimoji="0" sz="1867" b="0" i="0" u="none" strike="noStrike" cap="none" spc="0" normalizeH="0" baseline="0">
                <a:ln>
                  <a:noFill/>
                </a:ln>
                <a:solidFill>
                  <a:srgbClr val="000000"/>
                </a:solidFill>
                <a:effectLst/>
                <a:uFillTx/>
                <a:latin typeface="+mn-lt"/>
                <a:ea typeface="+mn-ea"/>
                <a:cs typeface="+mn-cs"/>
                <a:sym typeface="Calibri"/>
              </a:defRPr>
            </a:lvl9pPr>
          </a:lstStyle>
          <a:p>
            <a:pPr indent="19050" algn="ctr">
              <a:spcBef>
                <a:spcPts val="133"/>
              </a:spcBef>
              <a:defRPr sz="3600" spc="-46">
                <a:solidFill>
                  <a:srgbClr val="3B1C0E"/>
                </a:solidFill>
                <a:latin typeface="Montserrat Bold"/>
                <a:ea typeface="Montserrat Bold"/>
                <a:cs typeface="Montserrat Bold"/>
                <a:sym typeface="Montserrat Bold"/>
              </a:defRPr>
            </a:pPr>
            <a:r>
              <a:rPr lang="en-US" sz="4800" spc="-61" dirty="0">
                <a:solidFill>
                  <a:srgbClr val="3B1C0E"/>
                </a:solidFill>
                <a:latin typeface="Montserrat SemiBold"/>
                <a:ea typeface="Montserrat Bold"/>
                <a:cs typeface="Montserrat Bold"/>
              </a:rPr>
              <a:t>UDL &amp; Neurodiversity </a:t>
            </a:r>
            <a:endParaRPr lang="en-US" sz="4800" b="0" i="0" u="none" strike="noStrike" kern="0" cap="none" spc="-61" normalizeH="0" baseline="0" noProof="0" dirty="0">
              <a:ln>
                <a:noFill/>
              </a:ln>
              <a:solidFill>
                <a:srgbClr val="3B1C0E"/>
              </a:solidFill>
              <a:effectLst/>
              <a:uLnTx/>
              <a:uFillTx/>
              <a:latin typeface="Montserrat SemiBold"/>
              <a:ea typeface="Montserrat Bold"/>
              <a:cs typeface="Montserrat Bold"/>
            </a:endParaRPr>
          </a:p>
        </p:txBody>
      </p:sp>
      <p:sp>
        <p:nvSpPr>
          <p:cNvPr id="21" name="object 6">
            <a:extLst>
              <a:ext uri="{FF2B5EF4-FFF2-40B4-BE49-F238E27FC236}">
                <a16:creationId xmlns:a16="http://schemas.microsoft.com/office/drawing/2014/main" id="{B133F9E8-8812-4C48-A6B5-C8A2AD3980BD}"/>
              </a:ext>
              <a:ext uri="{C183D7F6-B498-43B3-948B-1728B52AA6E4}">
                <adec:decorative xmlns:adec="http://schemas.microsoft.com/office/drawing/2017/decorative" val="1"/>
              </a:ext>
            </a:extLst>
          </p:cNvPr>
          <p:cNvSpPr/>
          <p:nvPr/>
        </p:nvSpPr>
        <p:spPr>
          <a:xfrm rot="5400000">
            <a:off x="4365808" y="-4365808"/>
            <a:ext cx="158384" cy="8890000"/>
          </a:xfrm>
          <a:prstGeom prst="rect">
            <a:avLst/>
          </a:prstGeom>
          <a:solidFill>
            <a:srgbClr val="FED938"/>
          </a:solidFill>
          <a:ln w="12700">
            <a:miter lim="400000"/>
          </a:ln>
        </p:spPr>
        <p:txBody>
          <a:bodyPr lIns="60959" rIns="60959"/>
          <a:lstStyle>
            <a:defPPr marL="0" marR="0" indent="0" algn="l" defTabSz="121917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defRPr>
            </a:defPPr>
            <a:lvl1pPr marL="0" marR="0" indent="0" algn="l" defTabSz="976773" rtl="0" fontAlgn="auto" latinLnBrk="0" hangingPunct="0">
              <a:lnSpc>
                <a:spcPct val="100000"/>
              </a:lnSpc>
              <a:spcBef>
                <a:spcPts val="0"/>
              </a:spcBef>
              <a:spcAft>
                <a:spcPts val="0"/>
              </a:spcAft>
              <a:buClrTx/>
              <a:buSzTx/>
              <a:buFontTx/>
              <a:buNone/>
              <a:tabLst/>
              <a:defRPr kumimoji="0" sz="1867" b="0" i="0" u="none" strike="noStrike" cap="none" spc="0" normalizeH="0" baseline="0">
                <a:ln>
                  <a:noFill/>
                </a:ln>
                <a:solidFill>
                  <a:srgbClr val="000000"/>
                </a:solidFill>
                <a:effectLst/>
                <a:uFillTx/>
                <a:latin typeface="+mn-lt"/>
                <a:ea typeface="+mn-ea"/>
                <a:cs typeface="+mn-cs"/>
                <a:sym typeface="Calibri"/>
              </a:defRPr>
            </a:lvl1pPr>
            <a:lvl2pPr marL="0" marR="0" indent="488388" algn="l" defTabSz="976773" rtl="0" fontAlgn="auto" latinLnBrk="0" hangingPunct="0">
              <a:lnSpc>
                <a:spcPct val="100000"/>
              </a:lnSpc>
              <a:spcBef>
                <a:spcPts val="0"/>
              </a:spcBef>
              <a:spcAft>
                <a:spcPts val="0"/>
              </a:spcAft>
              <a:buClrTx/>
              <a:buSzTx/>
              <a:buFontTx/>
              <a:buNone/>
              <a:tabLst/>
              <a:defRPr kumimoji="0" sz="1867" b="0" i="0" u="none" strike="noStrike" cap="none" spc="0" normalizeH="0" baseline="0">
                <a:ln>
                  <a:noFill/>
                </a:ln>
                <a:solidFill>
                  <a:srgbClr val="000000"/>
                </a:solidFill>
                <a:effectLst/>
                <a:uFillTx/>
                <a:latin typeface="+mn-lt"/>
                <a:ea typeface="+mn-ea"/>
                <a:cs typeface="+mn-cs"/>
                <a:sym typeface="Calibri"/>
              </a:defRPr>
            </a:lvl2pPr>
            <a:lvl3pPr marL="0" marR="0" indent="976773" algn="l" defTabSz="976773" rtl="0" fontAlgn="auto" latinLnBrk="0" hangingPunct="0">
              <a:lnSpc>
                <a:spcPct val="100000"/>
              </a:lnSpc>
              <a:spcBef>
                <a:spcPts val="0"/>
              </a:spcBef>
              <a:spcAft>
                <a:spcPts val="0"/>
              </a:spcAft>
              <a:buClrTx/>
              <a:buSzTx/>
              <a:buFontTx/>
              <a:buNone/>
              <a:tabLst/>
              <a:defRPr kumimoji="0" sz="1867" b="0" i="0" u="none" strike="noStrike" cap="none" spc="0" normalizeH="0" baseline="0">
                <a:ln>
                  <a:noFill/>
                </a:ln>
                <a:solidFill>
                  <a:srgbClr val="000000"/>
                </a:solidFill>
                <a:effectLst/>
                <a:uFillTx/>
                <a:latin typeface="+mn-lt"/>
                <a:ea typeface="+mn-ea"/>
                <a:cs typeface="+mn-cs"/>
                <a:sym typeface="Calibri"/>
              </a:defRPr>
            </a:lvl3pPr>
            <a:lvl4pPr marL="0" marR="0" indent="1465162" algn="l" defTabSz="976773" rtl="0" fontAlgn="auto" latinLnBrk="0" hangingPunct="0">
              <a:lnSpc>
                <a:spcPct val="100000"/>
              </a:lnSpc>
              <a:spcBef>
                <a:spcPts val="0"/>
              </a:spcBef>
              <a:spcAft>
                <a:spcPts val="0"/>
              </a:spcAft>
              <a:buClrTx/>
              <a:buSzTx/>
              <a:buFontTx/>
              <a:buNone/>
              <a:tabLst/>
              <a:defRPr kumimoji="0" sz="1867" b="0" i="0" u="none" strike="noStrike" cap="none" spc="0" normalizeH="0" baseline="0">
                <a:ln>
                  <a:noFill/>
                </a:ln>
                <a:solidFill>
                  <a:srgbClr val="000000"/>
                </a:solidFill>
                <a:effectLst/>
                <a:uFillTx/>
                <a:latin typeface="+mn-lt"/>
                <a:ea typeface="+mn-ea"/>
                <a:cs typeface="+mn-cs"/>
                <a:sym typeface="Calibri"/>
              </a:defRPr>
            </a:lvl4pPr>
            <a:lvl5pPr marL="0" marR="0" indent="1953550" algn="l" defTabSz="976773" rtl="0" fontAlgn="auto" latinLnBrk="0" hangingPunct="0">
              <a:lnSpc>
                <a:spcPct val="100000"/>
              </a:lnSpc>
              <a:spcBef>
                <a:spcPts val="0"/>
              </a:spcBef>
              <a:spcAft>
                <a:spcPts val="0"/>
              </a:spcAft>
              <a:buClrTx/>
              <a:buSzTx/>
              <a:buFontTx/>
              <a:buNone/>
              <a:tabLst/>
              <a:defRPr kumimoji="0" sz="1867" b="0" i="0" u="none" strike="noStrike" cap="none" spc="0" normalizeH="0" baseline="0">
                <a:ln>
                  <a:noFill/>
                </a:ln>
                <a:solidFill>
                  <a:srgbClr val="000000"/>
                </a:solidFill>
                <a:effectLst/>
                <a:uFillTx/>
                <a:latin typeface="+mn-lt"/>
                <a:ea typeface="+mn-ea"/>
                <a:cs typeface="+mn-cs"/>
                <a:sym typeface="Calibri"/>
              </a:defRPr>
            </a:lvl5pPr>
            <a:lvl6pPr marL="0" marR="0" indent="2441934" algn="l" defTabSz="976773" rtl="0" fontAlgn="auto" latinLnBrk="0" hangingPunct="0">
              <a:lnSpc>
                <a:spcPct val="100000"/>
              </a:lnSpc>
              <a:spcBef>
                <a:spcPts val="0"/>
              </a:spcBef>
              <a:spcAft>
                <a:spcPts val="0"/>
              </a:spcAft>
              <a:buClrTx/>
              <a:buSzTx/>
              <a:buFontTx/>
              <a:buNone/>
              <a:tabLst/>
              <a:defRPr kumimoji="0" sz="1867" b="0" i="0" u="none" strike="noStrike" cap="none" spc="0" normalizeH="0" baseline="0">
                <a:ln>
                  <a:noFill/>
                </a:ln>
                <a:solidFill>
                  <a:srgbClr val="000000"/>
                </a:solidFill>
                <a:effectLst/>
                <a:uFillTx/>
                <a:latin typeface="+mn-lt"/>
                <a:ea typeface="+mn-ea"/>
                <a:cs typeface="+mn-cs"/>
                <a:sym typeface="Calibri"/>
              </a:defRPr>
            </a:lvl6pPr>
            <a:lvl7pPr marL="0" marR="0" indent="2930323" algn="l" defTabSz="976773" rtl="0" fontAlgn="auto" latinLnBrk="0" hangingPunct="0">
              <a:lnSpc>
                <a:spcPct val="100000"/>
              </a:lnSpc>
              <a:spcBef>
                <a:spcPts val="0"/>
              </a:spcBef>
              <a:spcAft>
                <a:spcPts val="0"/>
              </a:spcAft>
              <a:buClrTx/>
              <a:buSzTx/>
              <a:buFontTx/>
              <a:buNone/>
              <a:tabLst/>
              <a:defRPr kumimoji="0" sz="1867" b="0" i="0" u="none" strike="noStrike" cap="none" spc="0" normalizeH="0" baseline="0">
                <a:ln>
                  <a:noFill/>
                </a:ln>
                <a:solidFill>
                  <a:srgbClr val="000000"/>
                </a:solidFill>
                <a:effectLst/>
                <a:uFillTx/>
                <a:latin typeface="+mn-lt"/>
                <a:ea typeface="+mn-ea"/>
                <a:cs typeface="+mn-cs"/>
                <a:sym typeface="Calibri"/>
              </a:defRPr>
            </a:lvl7pPr>
            <a:lvl8pPr marL="0" marR="0" indent="3418709" algn="l" defTabSz="976773" rtl="0" fontAlgn="auto" latinLnBrk="0" hangingPunct="0">
              <a:lnSpc>
                <a:spcPct val="100000"/>
              </a:lnSpc>
              <a:spcBef>
                <a:spcPts val="0"/>
              </a:spcBef>
              <a:spcAft>
                <a:spcPts val="0"/>
              </a:spcAft>
              <a:buClrTx/>
              <a:buSzTx/>
              <a:buFontTx/>
              <a:buNone/>
              <a:tabLst/>
              <a:defRPr kumimoji="0" sz="1867" b="0" i="0" u="none" strike="noStrike" cap="none" spc="0" normalizeH="0" baseline="0">
                <a:ln>
                  <a:noFill/>
                </a:ln>
                <a:solidFill>
                  <a:srgbClr val="000000"/>
                </a:solidFill>
                <a:effectLst/>
                <a:uFillTx/>
                <a:latin typeface="+mn-lt"/>
                <a:ea typeface="+mn-ea"/>
                <a:cs typeface="+mn-cs"/>
                <a:sym typeface="Calibri"/>
              </a:defRPr>
            </a:lvl8pPr>
            <a:lvl9pPr marL="0" marR="0" indent="3907096" algn="l" defTabSz="976773" rtl="0" fontAlgn="auto" latinLnBrk="0" hangingPunct="0">
              <a:lnSpc>
                <a:spcPct val="100000"/>
              </a:lnSpc>
              <a:spcBef>
                <a:spcPts val="0"/>
              </a:spcBef>
              <a:spcAft>
                <a:spcPts val="0"/>
              </a:spcAft>
              <a:buClrTx/>
              <a:buSzTx/>
              <a:buFontTx/>
              <a:buNone/>
              <a:tabLst/>
              <a:defRPr kumimoji="0" sz="1867" b="0" i="0" u="none" strike="noStrike" cap="none" spc="0" normalizeH="0" baseline="0">
                <a:ln>
                  <a:noFill/>
                </a:ln>
                <a:solidFill>
                  <a:srgbClr val="000000"/>
                </a:solidFill>
                <a:effectLst/>
                <a:uFillTx/>
                <a:latin typeface="+mn-lt"/>
                <a:ea typeface="+mn-ea"/>
                <a:cs typeface="+mn-cs"/>
                <a:sym typeface="Calibri"/>
              </a:defRPr>
            </a:lvl9pPr>
          </a:lstStyle>
          <a:p>
            <a:pPr>
              <a:defRPr sz="1600"/>
            </a:pPr>
            <a:endParaRPr sz="5333"/>
          </a:p>
        </p:txBody>
      </p:sp>
      <p:sp>
        <p:nvSpPr>
          <p:cNvPr id="9" name="object 6">
            <a:extLst>
              <a:ext uri="{FF2B5EF4-FFF2-40B4-BE49-F238E27FC236}">
                <a16:creationId xmlns:a16="http://schemas.microsoft.com/office/drawing/2014/main" id="{EF67C8D4-4AE5-4379-90FD-A7DA243FAFDB}"/>
              </a:ext>
              <a:ext uri="{C183D7F6-B498-43B3-948B-1728B52AA6E4}">
                <adec:decorative xmlns:adec="http://schemas.microsoft.com/office/drawing/2017/decorative" val="1"/>
              </a:ext>
            </a:extLst>
          </p:cNvPr>
          <p:cNvSpPr/>
          <p:nvPr/>
        </p:nvSpPr>
        <p:spPr>
          <a:xfrm rot="5400000">
            <a:off x="10824576" y="-1209040"/>
            <a:ext cx="154208" cy="2580640"/>
          </a:xfrm>
          <a:prstGeom prst="rect">
            <a:avLst/>
          </a:prstGeom>
          <a:solidFill>
            <a:srgbClr val="00927C"/>
          </a:solidFill>
          <a:ln w="12700">
            <a:miter lim="400000"/>
          </a:ln>
        </p:spPr>
        <p:txBody>
          <a:bodyPr lIns="60959" rIns="60959"/>
          <a:lstStyle>
            <a:defPPr marL="0" marR="0" indent="0" algn="l" defTabSz="121917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defRPr>
            </a:defPPr>
            <a:lvl1pPr marL="0" marR="0" indent="0" algn="l" defTabSz="976773" rtl="0" fontAlgn="auto" latinLnBrk="0" hangingPunct="0">
              <a:lnSpc>
                <a:spcPct val="100000"/>
              </a:lnSpc>
              <a:spcBef>
                <a:spcPts val="0"/>
              </a:spcBef>
              <a:spcAft>
                <a:spcPts val="0"/>
              </a:spcAft>
              <a:buClrTx/>
              <a:buSzTx/>
              <a:buFontTx/>
              <a:buNone/>
              <a:tabLst/>
              <a:defRPr kumimoji="0" sz="1867" b="0" i="0" u="none" strike="noStrike" cap="none" spc="0" normalizeH="0" baseline="0">
                <a:ln>
                  <a:noFill/>
                </a:ln>
                <a:solidFill>
                  <a:srgbClr val="000000"/>
                </a:solidFill>
                <a:effectLst/>
                <a:uFillTx/>
                <a:latin typeface="+mn-lt"/>
                <a:ea typeface="+mn-ea"/>
                <a:cs typeface="+mn-cs"/>
                <a:sym typeface="Calibri"/>
              </a:defRPr>
            </a:lvl1pPr>
            <a:lvl2pPr marL="0" marR="0" indent="488388" algn="l" defTabSz="976773" rtl="0" fontAlgn="auto" latinLnBrk="0" hangingPunct="0">
              <a:lnSpc>
                <a:spcPct val="100000"/>
              </a:lnSpc>
              <a:spcBef>
                <a:spcPts val="0"/>
              </a:spcBef>
              <a:spcAft>
                <a:spcPts val="0"/>
              </a:spcAft>
              <a:buClrTx/>
              <a:buSzTx/>
              <a:buFontTx/>
              <a:buNone/>
              <a:tabLst/>
              <a:defRPr kumimoji="0" sz="1867" b="0" i="0" u="none" strike="noStrike" cap="none" spc="0" normalizeH="0" baseline="0">
                <a:ln>
                  <a:noFill/>
                </a:ln>
                <a:solidFill>
                  <a:srgbClr val="000000"/>
                </a:solidFill>
                <a:effectLst/>
                <a:uFillTx/>
                <a:latin typeface="+mn-lt"/>
                <a:ea typeface="+mn-ea"/>
                <a:cs typeface="+mn-cs"/>
                <a:sym typeface="Calibri"/>
              </a:defRPr>
            </a:lvl2pPr>
            <a:lvl3pPr marL="0" marR="0" indent="976773" algn="l" defTabSz="976773" rtl="0" fontAlgn="auto" latinLnBrk="0" hangingPunct="0">
              <a:lnSpc>
                <a:spcPct val="100000"/>
              </a:lnSpc>
              <a:spcBef>
                <a:spcPts val="0"/>
              </a:spcBef>
              <a:spcAft>
                <a:spcPts val="0"/>
              </a:spcAft>
              <a:buClrTx/>
              <a:buSzTx/>
              <a:buFontTx/>
              <a:buNone/>
              <a:tabLst/>
              <a:defRPr kumimoji="0" sz="1867" b="0" i="0" u="none" strike="noStrike" cap="none" spc="0" normalizeH="0" baseline="0">
                <a:ln>
                  <a:noFill/>
                </a:ln>
                <a:solidFill>
                  <a:srgbClr val="000000"/>
                </a:solidFill>
                <a:effectLst/>
                <a:uFillTx/>
                <a:latin typeface="+mn-lt"/>
                <a:ea typeface="+mn-ea"/>
                <a:cs typeface="+mn-cs"/>
                <a:sym typeface="Calibri"/>
              </a:defRPr>
            </a:lvl3pPr>
            <a:lvl4pPr marL="0" marR="0" indent="1465162" algn="l" defTabSz="976773" rtl="0" fontAlgn="auto" latinLnBrk="0" hangingPunct="0">
              <a:lnSpc>
                <a:spcPct val="100000"/>
              </a:lnSpc>
              <a:spcBef>
                <a:spcPts val="0"/>
              </a:spcBef>
              <a:spcAft>
                <a:spcPts val="0"/>
              </a:spcAft>
              <a:buClrTx/>
              <a:buSzTx/>
              <a:buFontTx/>
              <a:buNone/>
              <a:tabLst/>
              <a:defRPr kumimoji="0" sz="1867" b="0" i="0" u="none" strike="noStrike" cap="none" spc="0" normalizeH="0" baseline="0">
                <a:ln>
                  <a:noFill/>
                </a:ln>
                <a:solidFill>
                  <a:srgbClr val="000000"/>
                </a:solidFill>
                <a:effectLst/>
                <a:uFillTx/>
                <a:latin typeface="+mn-lt"/>
                <a:ea typeface="+mn-ea"/>
                <a:cs typeface="+mn-cs"/>
                <a:sym typeface="Calibri"/>
              </a:defRPr>
            </a:lvl4pPr>
            <a:lvl5pPr marL="0" marR="0" indent="1953550" algn="l" defTabSz="976773" rtl="0" fontAlgn="auto" latinLnBrk="0" hangingPunct="0">
              <a:lnSpc>
                <a:spcPct val="100000"/>
              </a:lnSpc>
              <a:spcBef>
                <a:spcPts val="0"/>
              </a:spcBef>
              <a:spcAft>
                <a:spcPts val="0"/>
              </a:spcAft>
              <a:buClrTx/>
              <a:buSzTx/>
              <a:buFontTx/>
              <a:buNone/>
              <a:tabLst/>
              <a:defRPr kumimoji="0" sz="1867" b="0" i="0" u="none" strike="noStrike" cap="none" spc="0" normalizeH="0" baseline="0">
                <a:ln>
                  <a:noFill/>
                </a:ln>
                <a:solidFill>
                  <a:srgbClr val="000000"/>
                </a:solidFill>
                <a:effectLst/>
                <a:uFillTx/>
                <a:latin typeface="+mn-lt"/>
                <a:ea typeface="+mn-ea"/>
                <a:cs typeface="+mn-cs"/>
                <a:sym typeface="Calibri"/>
              </a:defRPr>
            </a:lvl5pPr>
            <a:lvl6pPr marL="0" marR="0" indent="2441934" algn="l" defTabSz="976773" rtl="0" fontAlgn="auto" latinLnBrk="0" hangingPunct="0">
              <a:lnSpc>
                <a:spcPct val="100000"/>
              </a:lnSpc>
              <a:spcBef>
                <a:spcPts val="0"/>
              </a:spcBef>
              <a:spcAft>
                <a:spcPts val="0"/>
              </a:spcAft>
              <a:buClrTx/>
              <a:buSzTx/>
              <a:buFontTx/>
              <a:buNone/>
              <a:tabLst/>
              <a:defRPr kumimoji="0" sz="1867" b="0" i="0" u="none" strike="noStrike" cap="none" spc="0" normalizeH="0" baseline="0">
                <a:ln>
                  <a:noFill/>
                </a:ln>
                <a:solidFill>
                  <a:srgbClr val="000000"/>
                </a:solidFill>
                <a:effectLst/>
                <a:uFillTx/>
                <a:latin typeface="+mn-lt"/>
                <a:ea typeface="+mn-ea"/>
                <a:cs typeface="+mn-cs"/>
                <a:sym typeface="Calibri"/>
              </a:defRPr>
            </a:lvl6pPr>
            <a:lvl7pPr marL="0" marR="0" indent="2930323" algn="l" defTabSz="976773" rtl="0" fontAlgn="auto" latinLnBrk="0" hangingPunct="0">
              <a:lnSpc>
                <a:spcPct val="100000"/>
              </a:lnSpc>
              <a:spcBef>
                <a:spcPts val="0"/>
              </a:spcBef>
              <a:spcAft>
                <a:spcPts val="0"/>
              </a:spcAft>
              <a:buClrTx/>
              <a:buSzTx/>
              <a:buFontTx/>
              <a:buNone/>
              <a:tabLst/>
              <a:defRPr kumimoji="0" sz="1867" b="0" i="0" u="none" strike="noStrike" cap="none" spc="0" normalizeH="0" baseline="0">
                <a:ln>
                  <a:noFill/>
                </a:ln>
                <a:solidFill>
                  <a:srgbClr val="000000"/>
                </a:solidFill>
                <a:effectLst/>
                <a:uFillTx/>
                <a:latin typeface="+mn-lt"/>
                <a:ea typeface="+mn-ea"/>
                <a:cs typeface="+mn-cs"/>
                <a:sym typeface="Calibri"/>
              </a:defRPr>
            </a:lvl7pPr>
            <a:lvl8pPr marL="0" marR="0" indent="3418709" algn="l" defTabSz="976773" rtl="0" fontAlgn="auto" latinLnBrk="0" hangingPunct="0">
              <a:lnSpc>
                <a:spcPct val="100000"/>
              </a:lnSpc>
              <a:spcBef>
                <a:spcPts val="0"/>
              </a:spcBef>
              <a:spcAft>
                <a:spcPts val="0"/>
              </a:spcAft>
              <a:buClrTx/>
              <a:buSzTx/>
              <a:buFontTx/>
              <a:buNone/>
              <a:tabLst/>
              <a:defRPr kumimoji="0" sz="1867" b="0" i="0" u="none" strike="noStrike" cap="none" spc="0" normalizeH="0" baseline="0">
                <a:ln>
                  <a:noFill/>
                </a:ln>
                <a:solidFill>
                  <a:srgbClr val="000000"/>
                </a:solidFill>
                <a:effectLst/>
                <a:uFillTx/>
                <a:latin typeface="+mn-lt"/>
                <a:ea typeface="+mn-ea"/>
                <a:cs typeface="+mn-cs"/>
                <a:sym typeface="Calibri"/>
              </a:defRPr>
            </a:lvl8pPr>
            <a:lvl9pPr marL="0" marR="0" indent="3907096" algn="l" defTabSz="976773" rtl="0" fontAlgn="auto" latinLnBrk="0" hangingPunct="0">
              <a:lnSpc>
                <a:spcPct val="100000"/>
              </a:lnSpc>
              <a:spcBef>
                <a:spcPts val="0"/>
              </a:spcBef>
              <a:spcAft>
                <a:spcPts val="0"/>
              </a:spcAft>
              <a:buClrTx/>
              <a:buSzTx/>
              <a:buFontTx/>
              <a:buNone/>
              <a:tabLst/>
              <a:defRPr kumimoji="0" sz="1867" b="0" i="0" u="none" strike="noStrike" cap="none" spc="0" normalizeH="0" baseline="0">
                <a:ln>
                  <a:noFill/>
                </a:ln>
                <a:solidFill>
                  <a:srgbClr val="000000"/>
                </a:solidFill>
                <a:effectLst/>
                <a:uFillTx/>
                <a:latin typeface="+mn-lt"/>
                <a:ea typeface="+mn-ea"/>
                <a:cs typeface="+mn-cs"/>
                <a:sym typeface="Calibri"/>
              </a:defRPr>
            </a:lvl9pPr>
          </a:lstStyle>
          <a:p>
            <a:pPr>
              <a:defRPr sz="1600"/>
            </a:pPr>
            <a:endParaRPr sz="5333"/>
          </a:p>
        </p:txBody>
      </p:sp>
      <p:sp>
        <p:nvSpPr>
          <p:cNvPr id="2" name="TextBox 1">
            <a:extLst>
              <a:ext uri="{FF2B5EF4-FFF2-40B4-BE49-F238E27FC236}">
                <a16:creationId xmlns:a16="http://schemas.microsoft.com/office/drawing/2014/main" id="{90448176-152C-C29D-E09F-9A5DEDC1D7A6}"/>
              </a:ext>
            </a:extLst>
          </p:cNvPr>
          <p:cNvSpPr txBox="1"/>
          <p:nvPr/>
        </p:nvSpPr>
        <p:spPr>
          <a:xfrm>
            <a:off x="384994" y="1363567"/>
            <a:ext cx="11424065" cy="59400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t" anchorCtr="0" forceAA="0" compatLnSpc="1">
            <a:prstTxWarp prst="textNoShape">
              <a:avLst/>
            </a:prstTxWarp>
            <a:spAutoFit/>
          </a:bodyPr>
          <a:lstStyle/>
          <a:p>
            <a:pPr marL="285750" indent="-285750" defTabSz="732598" hangingPunct="0">
              <a:buFont typeface="Arial"/>
              <a:buChar char="•"/>
            </a:pPr>
            <a:r>
              <a:rPr lang="en-US" sz="2400" dirty="0">
                <a:solidFill>
                  <a:srgbClr val="404041"/>
                </a:solidFill>
                <a:latin typeface="Microsoft YaHei"/>
                <a:ea typeface="Microsoft YaHei"/>
              </a:rPr>
              <a:t>Examples that </a:t>
            </a:r>
            <a:r>
              <a:rPr lang="en-US" sz="2400" b="1" dirty="0">
                <a:solidFill>
                  <a:srgbClr val="404041"/>
                </a:solidFill>
                <a:latin typeface="Microsoft YaHei"/>
                <a:ea typeface="Microsoft YaHei"/>
              </a:rPr>
              <a:t>support student choice, flexibility, </a:t>
            </a:r>
            <a:r>
              <a:rPr lang="en-US" sz="2400" dirty="0">
                <a:solidFill>
                  <a:srgbClr val="404041"/>
                </a:solidFill>
                <a:latin typeface="Microsoft YaHei"/>
                <a:ea typeface="Microsoft YaHei"/>
              </a:rPr>
              <a:t>and</a:t>
            </a:r>
            <a:r>
              <a:rPr lang="en-US" sz="2400" b="1" dirty="0">
                <a:solidFill>
                  <a:srgbClr val="404041"/>
                </a:solidFill>
                <a:latin typeface="Microsoft YaHei"/>
                <a:ea typeface="Microsoft YaHei"/>
              </a:rPr>
              <a:t> accessibility</a:t>
            </a:r>
            <a:r>
              <a:rPr lang="en-US" sz="2400" dirty="0">
                <a:solidFill>
                  <a:srgbClr val="404041"/>
                </a:solidFill>
                <a:latin typeface="Microsoft YaHei"/>
                <a:ea typeface="Microsoft YaHei"/>
              </a:rPr>
              <a:t>:</a:t>
            </a:r>
          </a:p>
          <a:p>
            <a:pPr marL="285750" indent="-285750" defTabSz="732598">
              <a:buFont typeface="Arial"/>
              <a:buChar char="•"/>
            </a:pPr>
            <a:endParaRPr lang="en-US" sz="2400" dirty="0">
              <a:solidFill>
                <a:srgbClr val="404041"/>
              </a:solidFill>
              <a:latin typeface="Microsoft YaHei"/>
              <a:ea typeface="Microsoft YaHei"/>
            </a:endParaRPr>
          </a:p>
          <a:p>
            <a:pPr marL="742950" lvl="1" indent="-285750" defTabSz="732598">
              <a:buFont typeface="Arial"/>
              <a:buChar char="•"/>
            </a:pPr>
            <a:r>
              <a:rPr lang="en-US" sz="2400" dirty="0">
                <a:solidFill>
                  <a:srgbClr val="404041"/>
                </a:solidFill>
                <a:latin typeface="Microsoft YaHei"/>
                <a:ea typeface="Microsoft YaHei"/>
              </a:rPr>
              <a:t>Utilize multiple ways to communicate information</a:t>
            </a:r>
            <a:endParaRPr lang="en-US" dirty="0"/>
          </a:p>
          <a:p>
            <a:pPr defTabSz="732598"/>
            <a:endParaRPr lang="en-US" sz="2400" dirty="0">
              <a:solidFill>
                <a:srgbClr val="404041"/>
              </a:solidFill>
              <a:latin typeface="Microsoft YaHei"/>
              <a:ea typeface="Microsoft YaHei"/>
            </a:endParaRPr>
          </a:p>
          <a:p>
            <a:pPr marL="742950" lvl="1" indent="-285750" defTabSz="732598">
              <a:buFont typeface="Arial"/>
              <a:buChar char="•"/>
            </a:pPr>
            <a:r>
              <a:rPr lang="en-US" sz="2400" dirty="0">
                <a:solidFill>
                  <a:srgbClr val="404041"/>
                </a:solidFill>
                <a:latin typeface="Microsoft YaHei"/>
                <a:ea typeface="Microsoft YaHei"/>
              </a:rPr>
              <a:t>Consider various options for assignment &amp; assessment formats</a:t>
            </a:r>
          </a:p>
          <a:p>
            <a:pPr defTabSz="732598"/>
            <a:endParaRPr lang="en-US" sz="2400" dirty="0">
              <a:solidFill>
                <a:srgbClr val="404041"/>
              </a:solidFill>
              <a:latin typeface="Microsoft YaHei"/>
              <a:ea typeface="Microsoft YaHei"/>
            </a:endParaRPr>
          </a:p>
          <a:p>
            <a:pPr marL="742950" lvl="1" indent="-285750" defTabSz="732598">
              <a:buFont typeface="Arial"/>
              <a:buChar char="•"/>
            </a:pPr>
            <a:r>
              <a:rPr lang="en-US" sz="2400" dirty="0">
                <a:solidFill>
                  <a:srgbClr val="404041"/>
                </a:solidFill>
                <a:latin typeface="Microsoft YaHei"/>
                <a:ea typeface="Microsoft YaHei"/>
              </a:rPr>
              <a:t>Use multiple structured assignments to scaffold large assessments</a:t>
            </a:r>
          </a:p>
          <a:p>
            <a:pPr defTabSz="732598"/>
            <a:endParaRPr lang="en-US" sz="2400" dirty="0">
              <a:solidFill>
                <a:srgbClr val="404041"/>
              </a:solidFill>
              <a:latin typeface="Microsoft YaHei"/>
              <a:ea typeface="Microsoft YaHei"/>
            </a:endParaRPr>
          </a:p>
          <a:p>
            <a:pPr marL="742950" lvl="1" indent="-285750" defTabSz="732598">
              <a:buFont typeface="Arial"/>
              <a:buChar char="•"/>
            </a:pPr>
            <a:r>
              <a:rPr lang="en-US" sz="2400" dirty="0">
                <a:solidFill>
                  <a:srgbClr val="404041"/>
                </a:solidFill>
                <a:latin typeface="Microsoft YaHei"/>
                <a:ea typeface="Microsoft YaHei"/>
              </a:rPr>
              <a:t>Offer content in a variety of ways</a:t>
            </a:r>
          </a:p>
          <a:p>
            <a:pPr defTabSz="732598"/>
            <a:endParaRPr lang="en-US" sz="2400" dirty="0">
              <a:solidFill>
                <a:srgbClr val="404041"/>
              </a:solidFill>
              <a:latin typeface="Microsoft YaHei"/>
              <a:ea typeface="Microsoft YaHei"/>
            </a:endParaRPr>
          </a:p>
          <a:p>
            <a:pPr marL="742950" lvl="1" indent="-285750" defTabSz="732598">
              <a:buFont typeface="Arial"/>
              <a:buChar char="•"/>
            </a:pPr>
            <a:r>
              <a:rPr lang="en-US" sz="2400" dirty="0">
                <a:solidFill>
                  <a:srgbClr val="404041"/>
                </a:solidFill>
                <a:latin typeface="Microsoft YaHei"/>
                <a:ea typeface="Microsoft YaHei"/>
              </a:rPr>
              <a:t>Use a variety of active learning &amp; engagement strategies</a:t>
            </a:r>
          </a:p>
          <a:p>
            <a:pPr marL="742950" lvl="1" indent="-285750" defTabSz="732598">
              <a:buFont typeface="Arial"/>
              <a:buChar char="•"/>
            </a:pPr>
            <a:endParaRPr lang="en-US" sz="2400" dirty="0">
              <a:solidFill>
                <a:srgbClr val="404041"/>
              </a:solidFill>
              <a:latin typeface="Microsoft YaHei"/>
              <a:ea typeface="Microsoft YaHei"/>
            </a:endParaRPr>
          </a:p>
          <a:p>
            <a:pPr marL="742950" lvl="1" indent="-285750" defTabSz="732598">
              <a:buFont typeface="Arial"/>
              <a:buChar char="•"/>
            </a:pPr>
            <a:r>
              <a:rPr lang="en-US" sz="2400" dirty="0">
                <a:solidFill>
                  <a:srgbClr val="404041"/>
                </a:solidFill>
                <a:latin typeface="Microsoft YaHei"/>
                <a:ea typeface="Microsoft YaHei"/>
              </a:rPr>
              <a:t>Poll/survey students to learn about the type of learning experience that will best suit them </a:t>
            </a:r>
          </a:p>
          <a:p>
            <a:pPr defTabSz="732598"/>
            <a:endParaRPr lang="en-US" sz="2400" dirty="0">
              <a:solidFill>
                <a:srgbClr val="404041"/>
              </a:solidFill>
              <a:latin typeface="Microsoft YaHei"/>
              <a:ea typeface="Microsoft YaHei"/>
            </a:endParaRPr>
          </a:p>
          <a:p>
            <a:pPr marL="285750" indent="-285750" defTabSz="732598">
              <a:buFont typeface="Arial"/>
              <a:buChar char="•"/>
            </a:pPr>
            <a:endParaRPr lang="en-US" sz="2000" dirty="0">
              <a:solidFill>
                <a:srgbClr val="404041"/>
              </a:solidFill>
              <a:latin typeface="Microsoft YaHei"/>
              <a:ea typeface="Microsoft YaHei"/>
            </a:endParaRPr>
          </a:p>
        </p:txBody>
      </p:sp>
    </p:spTree>
    <p:extLst>
      <p:ext uri="{BB962C8B-B14F-4D97-AF65-F5344CB8AC3E}">
        <p14:creationId xmlns:p14="http://schemas.microsoft.com/office/powerpoint/2010/main" val="977568557"/>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object 6">
            <a:extLst>
              <a:ext uri="{C183D7F6-B498-43B3-948B-1728B52AA6E4}">
                <adec:decorative xmlns:adec="http://schemas.microsoft.com/office/drawing/2017/decorative" val="1"/>
              </a:ext>
            </a:extLst>
          </p:cNvPr>
          <p:cNvSpPr/>
          <p:nvPr/>
        </p:nvSpPr>
        <p:spPr>
          <a:xfrm>
            <a:off x="293845" y="0"/>
            <a:ext cx="1327593" cy="6857547"/>
          </a:xfrm>
          <a:prstGeom prst="rect">
            <a:avLst/>
          </a:prstGeom>
          <a:solidFill>
            <a:srgbClr val="FED938"/>
          </a:solidFill>
          <a:ln w="12700">
            <a:miter lim="400000"/>
          </a:ln>
        </p:spPr>
        <p:txBody>
          <a:bodyPr lIns="60959" rIns="60959"/>
          <a:lstStyle/>
          <a:p>
            <a:pPr>
              <a:defRPr sz="1600"/>
            </a:pPr>
            <a:endParaRPr sz="2133"/>
          </a:p>
        </p:txBody>
      </p:sp>
      <p:sp>
        <p:nvSpPr>
          <p:cNvPr id="106" name="object 8">
            <a:extLst>
              <a:ext uri="{C183D7F6-B498-43B3-948B-1728B52AA6E4}">
                <adec:decorative xmlns:adec="http://schemas.microsoft.com/office/drawing/2017/decorative" val="1"/>
              </a:ext>
            </a:extLst>
          </p:cNvPr>
          <p:cNvSpPr/>
          <p:nvPr/>
        </p:nvSpPr>
        <p:spPr>
          <a:xfrm>
            <a:off x="1" y="607945"/>
            <a:ext cx="8947632" cy="1"/>
          </a:xfrm>
          <a:prstGeom prst="line">
            <a:avLst/>
          </a:prstGeom>
          <a:ln w="63500">
            <a:solidFill>
              <a:srgbClr val="00927C"/>
            </a:solidFill>
          </a:ln>
        </p:spPr>
        <p:txBody>
          <a:bodyPr lIns="60959" rIns="60959"/>
          <a:lstStyle/>
          <a:p>
            <a:endParaRPr sz="2533"/>
          </a:p>
        </p:txBody>
      </p:sp>
      <p:pic>
        <p:nvPicPr>
          <p:cNvPr id="108" name="Picture 18">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75573" y="602165"/>
            <a:ext cx="485028" cy="4809857"/>
          </a:xfrm>
          <a:prstGeom prst="rect">
            <a:avLst/>
          </a:prstGeom>
          <a:ln w="12700">
            <a:miter lim="400000"/>
          </a:ln>
        </p:spPr>
      </p:pic>
      <p:sp>
        <p:nvSpPr>
          <p:cNvPr id="3" name="object 3">
            <a:extLst>
              <a:ext uri="{FF2B5EF4-FFF2-40B4-BE49-F238E27FC236}">
                <a16:creationId xmlns:a16="http://schemas.microsoft.com/office/drawing/2014/main" id="{66BFEF3C-0A96-9C19-B670-7A9D6CB8A079}"/>
              </a:ext>
            </a:extLst>
          </p:cNvPr>
          <p:cNvSpPr txBox="1">
            <a:spLocks noGrp="1"/>
          </p:cNvSpPr>
          <p:nvPr>
            <p:ph type="title" idx="4294967295"/>
          </p:nvPr>
        </p:nvSpPr>
        <p:spPr>
          <a:xfrm>
            <a:off x="1524000" y="673055"/>
            <a:ext cx="9432365" cy="738664"/>
          </a:xfrm>
          <a:prstGeom prst="rect">
            <a:avLst/>
          </a:prstGeom>
          <a:noFill/>
          <a:ln w="12700">
            <a:noFill/>
            <a:prstDash/>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indent="19050" algn="ctr" defTabSz="976773">
              <a:spcBef>
                <a:spcPts val="133"/>
              </a:spcBef>
              <a:defRPr sz="3600" spc="-46">
                <a:solidFill>
                  <a:srgbClr val="3B1C0E"/>
                </a:solidFill>
                <a:latin typeface="Montserrat Bold"/>
                <a:ea typeface="Montserrat Bold"/>
                <a:cs typeface="Montserrat Bold"/>
                <a:sym typeface="Montserrat Bold"/>
              </a:defRPr>
            </a:pPr>
            <a:r>
              <a:rPr lang="en-US" sz="4800" spc="-61" dirty="0">
                <a:solidFill>
                  <a:srgbClr val="3B1C0E"/>
                </a:solidFill>
                <a:latin typeface="Montserrat SemiBold"/>
              </a:rPr>
              <a:t>Plus-one Approach</a:t>
            </a:r>
            <a:endParaRPr lang="en-US" dirty="0"/>
          </a:p>
        </p:txBody>
      </p:sp>
      <p:sp>
        <p:nvSpPr>
          <p:cNvPr id="2" name="TextBox 1">
            <a:extLst>
              <a:ext uri="{FF2B5EF4-FFF2-40B4-BE49-F238E27FC236}">
                <a16:creationId xmlns:a16="http://schemas.microsoft.com/office/drawing/2014/main" id="{3A1EA04A-2B2F-7043-B836-1BAEE5A32863}"/>
              </a:ext>
            </a:extLst>
          </p:cNvPr>
          <p:cNvSpPr txBox="1"/>
          <p:nvPr/>
        </p:nvSpPr>
        <p:spPr>
          <a:xfrm>
            <a:off x="1729620" y="1511905"/>
            <a:ext cx="9563679" cy="52014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t" anchorCtr="0" forceAA="0" compatLnSpc="1">
            <a:prstTxWarp prst="textNoShape">
              <a:avLst/>
            </a:prstTxWarp>
            <a:spAutoFit/>
          </a:bodyPr>
          <a:lstStyle/>
          <a:p>
            <a:pPr defTabSz="732598"/>
            <a:r>
              <a:rPr lang="en-US" sz="2400" dirty="0">
                <a:solidFill>
                  <a:srgbClr val="444444"/>
                </a:solidFill>
                <a:latin typeface="Microsoft YaHei"/>
                <a:ea typeface="Microsoft YaHei"/>
              </a:rPr>
              <a:t>The plus-one approach is a way to work towards building a course that integrates the principles of UDL. </a:t>
            </a:r>
            <a:endParaRPr lang="en-US" sz="2400" dirty="0"/>
          </a:p>
          <a:p>
            <a:pPr defTabSz="732598"/>
            <a:endParaRPr lang="en-US" sz="2400" dirty="0">
              <a:solidFill>
                <a:srgbClr val="444444"/>
              </a:solidFill>
              <a:latin typeface="Microsoft YaHei"/>
              <a:ea typeface="Microsoft YaHei"/>
            </a:endParaRPr>
          </a:p>
          <a:p>
            <a:pPr defTabSz="732598"/>
            <a:r>
              <a:rPr lang="en-US" sz="2400" dirty="0">
                <a:solidFill>
                  <a:srgbClr val="444444"/>
                </a:solidFill>
                <a:latin typeface="Microsoft YaHei"/>
                <a:ea typeface="Microsoft YaHei"/>
              </a:rPr>
              <a:t>Rather than feeling overwhelmed by overhauling an entire course to fit UDL, a plus-one approach means looking at ways students engage with content and demonstrate acquired knowledge/skills, then adding </a:t>
            </a:r>
            <a:r>
              <a:rPr lang="en-US" sz="2400" b="1" dirty="0">
                <a:solidFill>
                  <a:srgbClr val="444444"/>
                </a:solidFill>
                <a:latin typeface="Microsoft YaHei"/>
                <a:ea typeface="Microsoft YaHei"/>
              </a:rPr>
              <a:t>one more option</a:t>
            </a:r>
          </a:p>
          <a:p>
            <a:pPr defTabSz="732598"/>
            <a:endParaRPr lang="en-US" sz="2400" b="1" dirty="0">
              <a:solidFill>
                <a:srgbClr val="444444"/>
              </a:solidFill>
              <a:latin typeface="Microsoft YaHei"/>
              <a:ea typeface="Microsoft YaHei"/>
            </a:endParaRPr>
          </a:p>
          <a:p>
            <a:pPr defTabSz="732598"/>
            <a:r>
              <a:rPr lang="en-US" sz="2400" dirty="0">
                <a:solidFill>
                  <a:srgbClr val="444444"/>
                </a:solidFill>
                <a:latin typeface="Microsoft YaHei"/>
                <a:ea typeface="Microsoft YaHei"/>
              </a:rPr>
              <a:t>Example:</a:t>
            </a:r>
            <a:r>
              <a:rPr lang="en-US" sz="2400" b="1" dirty="0">
                <a:solidFill>
                  <a:srgbClr val="444444"/>
                </a:solidFill>
                <a:latin typeface="Microsoft YaHei"/>
                <a:ea typeface="Microsoft YaHei"/>
              </a:rPr>
              <a:t> </a:t>
            </a:r>
          </a:p>
          <a:p>
            <a:pPr defTabSz="732598"/>
            <a:endParaRPr lang="en-US" sz="2400" b="1" dirty="0">
              <a:solidFill>
                <a:srgbClr val="444444"/>
              </a:solidFill>
              <a:latin typeface="Microsoft YaHei"/>
              <a:ea typeface="Microsoft YaHei"/>
            </a:endParaRPr>
          </a:p>
          <a:p>
            <a:pPr marL="342900" indent="-342900" defTabSz="732598">
              <a:buFont typeface="Arial"/>
              <a:buChar char="•"/>
            </a:pPr>
            <a:r>
              <a:rPr lang="en-US" sz="2400" dirty="0">
                <a:solidFill>
                  <a:srgbClr val="444444"/>
                </a:solidFill>
                <a:latin typeface="Microsoft YaHei"/>
                <a:ea typeface="Microsoft YaHei"/>
              </a:rPr>
              <a:t>When verbal directions and/or information is given </a:t>
            </a:r>
            <a:r>
              <a:rPr lang="en-US" sz="2400" b="1" dirty="0">
                <a:solidFill>
                  <a:srgbClr val="444444"/>
                </a:solidFill>
                <a:latin typeface="Microsoft YaHei"/>
                <a:ea typeface="Microsoft YaHei"/>
              </a:rPr>
              <a:t>verbally</a:t>
            </a:r>
            <a:r>
              <a:rPr lang="en-US" sz="2400" dirty="0">
                <a:solidFill>
                  <a:srgbClr val="444444"/>
                </a:solidFill>
                <a:latin typeface="Microsoft YaHei"/>
                <a:ea typeface="Microsoft YaHei"/>
              </a:rPr>
              <a:t> in a F2F class, also provide the same information is a </a:t>
            </a:r>
            <a:r>
              <a:rPr lang="en-US" sz="2400" b="1" dirty="0">
                <a:solidFill>
                  <a:srgbClr val="444444"/>
                </a:solidFill>
                <a:latin typeface="Microsoft YaHei"/>
                <a:ea typeface="Microsoft YaHei"/>
              </a:rPr>
              <a:t>visual way</a:t>
            </a:r>
            <a:r>
              <a:rPr lang="en-US" sz="2400" dirty="0">
                <a:solidFill>
                  <a:srgbClr val="444444"/>
                </a:solidFill>
                <a:latin typeface="Microsoft YaHei"/>
                <a:ea typeface="Microsoft YaHei"/>
              </a:rPr>
              <a:t> through an Elearning platform</a:t>
            </a:r>
          </a:p>
          <a:p>
            <a:pPr defTabSz="732598"/>
            <a:endParaRPr lang="en-US" sz="2000" dirty="0">
              <a:solidFill>
                <a:srgbClr val="444444"/>
              </a:solidFill>
              <a:latin typeface="Microsoft YaHei"/>
              <a:ea typeface="Microsoft YaHei"/>
            </a:endParaRPr>
          </a:p>
        </p:txBody>
      </p:sp>
    </p:spTree>
    <p:extLst>
      <p:ext uri="{BB962C8B-B14F-4D97-AF65-F5344CB8AC3E}">
        <p14:creationId xmlns:p14="http://schemas.microsoft.com/office/powerpoint/2010/main" val="238115609"/>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object 6">
            <a:extLst>
              <a:ext uri="{C183D7F6-B498-43B3-948B-1728B52AA6E4}">
                <adec:decorative xmlns:adec="http://schemas.microsoft.com/office/drawing/2017/decorative" val="1"/>
              </a:ext>
            </a:extLst>
          </p:cNvPr>
          <p:cNvSpPr/>
          <p:nvPr/>
        </p:nvSpPr>
        <p:spPr>
          <a:xfrm>
            <a:off x="717178" y="0"/>
            <a:ext cx="1327593" cy="6857547"/>
          </a:xfrm>
          <a:prstGeom prst="rect">
            <a:avLst/>
          </a:prstGeom>
          <a:solidFill>
            <a:srgbClr val="FED938"/>
          </a:solidFill>
          <a:ln w="12700">
            <a:miter lim="400000"/>
          </a:ln>
        </p:spPr>
        <p:txBody>
          <a:bodyPr lIns="60959" rIns="60959"/>
          <a:lstStyle/>
          <a:p>
            <a:pPr>
              <a:defRPr sz="1600"/>
            </a:pPr>
            <a:endParaRPr sz="2133"/>
          </a:p>
        </p:txBody>
      </p:sp>
      <p:sp>
        <p:nvSpPr>
          <p:cNvPr id="105" name="object 10">
            <a:extLst>
              <a:ext uri="{C183D7F6-B498-43B3-948B-1728B52AA6E4}">
                <adec:decorative xmlns:adec="http://schemas.microsoft.com/office/drawing/2017/decorative" val="1"/>
              </a:ext>
            </a:extLst>
          </p:cNvPr>
          <p:cNvSpPr/>
          <p:nvPr/>
        </p:nvSpPr>
        <p:spPr>
          <a:xfrm>
            <a:off x="11150533" y="2048554"/>
            <a:ext cx="1" cy="4029537"/>
          </a:xfrm>
          <a:prstGeom prst="line">
            <a:avLst/>
          </a:prstGeom>
          <a:ln w="63500">
            <a:solidFill>
              <a:srgbClr val="00927C"/>
            </a:solidFill>
          </a:ln>
        </p:spPr>
        <p:txBody>
          <a:bodyPr lIns="60959" rIns="60959"/>
          <a:lstStyle/>
          <a:p>
            <a:endParaRPr sz="2533"/>
          </a:p>
        </p:txBody>
      </p:sp>
      <p:sp>
        <p:nvSpPr>
          <p:cNvPr id="106" name="object 8">
            <a:extLst>
              <a:ext uri="{C183D7F6-B498-43B3-948B-1728B52AA6E4}">
                <adec:decorative xmlns:adec="http://schemas.microsoft.com/office/drawing/2017/decorative" val="1"/>
              </a:ext>
            </a:extLst>
          </p:cNvPr>
          <p:cNvSpPr/>
          <p:nvPr/>
        </p:nvSpPr>
        <p:spPr>
          <a:xfrm>
            <a:off x="1" y="607945"/>
            <a:ext cx="8947632" cy="1"/>
          </a:xfrm>
          <a:prstGeom prst="line">
            <a:avLst/>
          </a:prstGeom>
          <a:ln w="63500">
            <a:solidFill>
              <a:srgbClr val="00927C"/>
            </a:solidFill>
          </a:ln>
        </p:spPr>
        <p:txBody>
          <a:bodyPr lIns="60959" rIns="60959"/>
          <a:lstStyle/>
          <a:p>
            <a:endParaRPr sz="2533"/>
          </a:p>
        </p:txBody>
      </p:sp>
      <p:pic>
        <p:nvPicPr>
          <p:cNvPr id="107" name="Picture 7">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432365" y="779358"/>
            <a:ext cx="2256212" cy="709999"/>
          </a:xfrm>
          <a:prstGeom prst="rect">
            <a:avLst/>
          </a:prstGeom>
          <a:ln w="12700">
            <a:miter lim="400000"/>
          </a:ln>
        </p:spPr>
      </p:pic>
      <p:pic>
        <p:nvPicPr>
          <p:cNvPr id="108" name="Picture 18">
            <a:extLs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781858" y="1134356"/>
            <a:ext cx="485028" cy="4809857"/>
          </a:xfrm>
          <a:prstGeom prst="rect">
            <a:avLst/>
          </a:prstGeom>
          <a:ln w="12700">
            <a:miter lim="400000"/>
          </a:ln>
        </p:spPr>
      </p:pic>
      <p:sp>
        <p:nvSpPr>
          <p:cNvPr id="3" name="object 3">
            <a:extLst>
              <a:ext uri="{FF2B5EF4-FFF2-40B4-BE49-F238E27FC236}">
                <a16:creationId xmlns:a16="http://schemas.microsoft.com/office/drawing/2014/main" id="{66BFEF3C-0A96-9C19-B670-7A9D6CB8A079}"/>
              </a:ext>
            </a:extLst>
          </p:cNvPr>
          <p:cNvSpPr txBox="1">
            <a:spLocks noGrp="1"/>
          </p:cNvSpPr>
          <p:nvPr>
            <p:ph type="title" idx="4294967295"/>
          </p:nvPr>
        </p:nvSpPr>
        <p:spPr>
          <a:xfrm>
            <a:off x="0" y="660960"/>
            <a:ext cx="9432365" cy="1138773"/>
          </a:xfrm>
          <a:prstGeom prst="rect">
            <a:avLst/>
          </a:prstGeom>
          <a:noFill/>
          <a:ln w="12700">
            <a:noFill/>
            <a:prstDash/>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indent="19050" algn="ctr" defTabSz="976773" hangingPunct="0">
              <a:spcBef>
                <a:spcPts val="133"/>
              </a:spcBef>
              <a:defRPr sz="3600" spc="-46">
                <a:solidFill>
                  <a:srgbClr val="3B1C0E"/>
                </a:solidFill>
                <a:latin typeface="Montserrat Bold"/>
                <a:ea typeface="Montserrat Bold"/>
                <a:cs typeface="Montserrat Bold"/>
                <a:sym typeface="Montserrat Bold"/>
              </a:defRPr>
            </a:pPr>
            <a:r>
              <a:rPr lang="en-US" sz="3700" spc="-61">
                <a:solidFill>
                  <a:srgbClr val="3B1C0E"/>
                </a:solidFill>
                <a:latin typeface="Montserrat SemiBold"/>
                <a:ea typeface="Montserrat Bold"/>
                <a:cs typeface="Montserrat Bold"/>
              </a:rPr>
              <a:t>Considerations that Support all Learners</a:t>
            </a:r>
            <a:endParaRPr lang="en-US" sz="3700" spc="-61">
              <a:solidFill>
                <a:srgbClr val="3B1C0E"/>
              </a:solidFill>
              <a:latin typeface="Montserrat SemiBold" panose="00000700000000000000" pitchFamily="2" charset="0"/>
              <a:ea typeface="Montserrat Bold"/>
              <a:cs typeface="Montserrat Bold"/>
            </a:endParaRPr>
          </a:p>
        </p:txBody>
      </p:sp>
      <p:sp>
        <p:nvSpPr>
          <p:cNvPr id="2" name="TextBox 1">
            <a:extLst>
              <a:ext uri="{FF2B5EF4-FFF2-40B4-BE49-F238E27FC236}">
                <a16:creationId xmlns:a16="http://schemas.microsoft.com/office/drawing/2014/main" id="{70A388CE-1B82-AFB5-4B4C-DE55114BA189}"/>
              </a:ext>
            </a:extLst>
          </p:cNvPr>
          <p:cNvSpPr txBox="1"/>
          <p:nvPr/>
        </p:nvSpPr>
        <p:spPr>
          <a:xfrm>
            <a:off x="2260933" y="1834815"/>
            <a:ext cx="8076197" cy="47705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t" anchorCtr="0" forceAA="0" compatLnSpc="1">
            <a:prstTxWarp prst="textNoShape">
              <a:avLst/>
            </a:prstTxWarp>
            <a:spAutoFit/>
          </a:bodyPr>
          <a:lstStyle/>
          <a:p>
            <a:pPr marL="285750" indent="-285750" defTabSz="732598" hangingPunct="0">
              <a:buFont typeface="Arial"/>
              <a:buChar char="•"/>
            </a:pPr>
            <a:r>
              <a:rPr lang="en-US" sz="3600">
                <a:solidFill>
                  <a:srgbClr val="000000"/>
                </a:solidFill>
              </a:rPr>
              <a:t>Scheduling</a:t>
            </a:r>
            <a:endParaRPr lang="en-US" sz="3600"/>
          </a:p>
          <a:p>
            <a:pPr marL="742950" lvl="1" indent="-285750" defTabSz="732598">
              <a:buFont typeface="Arial"/>
              <a:buChar char="•"/>
            </a:pPr>
            <a:r>
              <a:rPr lang="en-US" sz="2800">
                <a:solidFill>
                  <a:srgbClr val="000000"/>
                </a:solidFill>
              </a:rPr>
              <a:t>Documented due dates</a:t>
            </a:r>
            <a:endParaRPr lang="en-US" sz="3600">
              <a:solidFill>
                <a:srgbClr val="000000"/>
              </a:solidFill>
            </a:endParaRPr>
          </a:p>
          <a:p>
            <a:pPr marL="742950" lvl="1" indent="-285750" defTabSz="732598">
              <a:buFont typeface="Arial"/>
              <a:buChar char="•"/>
            </a:pPr>
            <a:r>
              <a:rPr lang="en-US" sz="2800">
                <a:solidFill>
                  <a:srgbClr val="000000"/>
                </a:solidFill>
              </a:rPr>
              <a:t>Regular, or at least key, reminders</a:t>
            </a:r>
          </a:p>
          <a:p>
            <a:pPr marL="285750" indent="-285750" defTabSz="732598">
              <a:buFont typeface="Arial"/>
              <a:buChar char="•"/>
            </a:pPr>
            <a:r>
              <a:rPr lang="en-US" sz="3600">
                <a:solidFill>
                  <a:srgbClr val="000000"/>
                </a:solidFill>
              </a:rPr>
              <a:t>Scaffolding</a:t>
            </a:r>
          </a:p>
          <a:p>
            <a:pPr marL="742950" lvl="1" indent="-285750" defTabSz="732598">
              <a:buFont typeface="Arial"/>
              <a:buChar char="•"/>
            </a:pPr>
            <a:r>
              <a:rPr lang="en-US" sz="2800">
                <a:solidFill>
                  <a:srgbClr val="000000"/>
                </a:solidFill>
              </a:rPr>
              <a:t>Make sure pieces work toward a whole</a:t>
            </a:r>
            <a:endParaRPr lang="en-US" sz="3600">
              <a:solidFill>
                <a:srgbClr val="000000"/>
              </a:solidFill>
            </a:endParaRPr>
          </a:p>
          <a:p>
            <a:pPr marL="742950" lvl="1" indent="-285750" defTabSz="732598">
              <a:buFont typeface="Arial"/>
              <a:buChar char="•"/>
            </a:pPr>
            <a:r>
              <a:rPr lang="en-US" sz="2800">
                <a:solidFill>
                  <a:srgbClr val="000000"/>
                </a:solidFill>
              </a:rPr>
              <a:t>Smaller assignments contribute to larger ones</a:t>
            </a:r>
          </a:p>
          <a:p>
            <a:pPr marL="285750" indent="-285750" defTabSz="732598">
              <a:buFont typeface="Arial"/>
              <a:buChar char="•"/>
            </a:pPr>
            <a:r>
              <a:rPr lang="en-US" sz="3600">
                <a:solidFill>
                  <a:srgbClr val="000000"/>
                </a:solidFill>
              </a:rPr>
              <a:t>Clear Directions/Objectives</a:t>
            </a:r>
          </a:p>
          <a:p>
            <a:pPr marL="742950" lvl="1" indent="-285750" defTabSz="732598">
              <a:buFont typeface="Arial"/>
              <a:buChar char="•"/>
            </a:pPr>
            <a:r>
              <a:rPr lang="en-US" sz="2800">
                <a:solidFill>
                  <a:srgbClr val="000000"/>
                </a:solidFill>
              </a:rPr>
              <a:t>Avoid ambiguous or vague directions</a:t>
            </a:r>
          </a:p>
          <a:p>
            <a:pPr marL="742950" lvl="1" indent="-285750" defTabSz="732598">
              <a:buFont typeface="Arial"/>
              <a:buChar char="•"/>
            </a:pPr>
            <a:r>
              <a:rPr lang="en-US" sz="2800">
                <a:solidFill>
                  <a:srgbClr val="000000"/>
                </a:solidFill>
              </a:rPr>
              <a:t>Explain, give detail, and dictate what you want clearly</a:t>
            </a:r>
          </a:p>
        </p:txBody>
      </p:sp>
    </p:spTree>
    <p:extLst>
      <p:ext uri="{BB962C8B-B14F-4D97-AF65-F5344CB8AC3E}">
        <p14:creationId xmlns:p14="http://schemas.microsoft.com/office/powerpoint/2010/main" val="2467399254"/>
      </p:ext>
    </p:extLst>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732598"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732598"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732598"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732598"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3237bb38-10c9-45ef-9d78-dea9e6f7da2d">
      <Terms xmlns="http://schemas.microsoft.com/office/infopath/2007/PartnerControls"/>
    </lcf76f155ced4ddcb4097134ff3c332f>
    <TaxCatchAll xmlns="6caebb1a-7cea-4035-843a-9dc336055fdd"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FFA8A7EFCC03E49A0CBE06E65B0A476" ma:contentTypeVersion="22" ma:contentTypeDescription="Create a new document." ma:contentTypeScope="" ma:versionID="9dc348ca019ff2d6258f0ef22f73ae7e">
  <xsd:schema xmlns:xsd="http://www.w3.org/2001/XMLSchema" xmlns:xs="http://www.w3.org/2001/XMLSchema" xmlns:p="http://schemas.microsoft.com/office/2006/metadata/properties" xmlns:ns2="3237bb38-10c9-45ef-9d78-dea9e6f7da2d" xmlns:ns3="6caebb1a-7cea-4035-843a-9dc336055fdd" targetNamespace="http://schemas.microsoft.com/office/2006/metadata/properties" ma:root="true" ma:fieldsID="a2eb8e8c8cbdd9751908b231b7a3fdf3" ns2:_="" ns3:_="">
    <xsd:import namespace="3237bb38-10c9-45ef-9d78-dea9e6f7da2d"/>
    <xsd:import namespace="6caebb1a-7cea-4035-843a-9dc336055fd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ServiceOCR" minOccurs="0"/>
                <xsd:element ref="ns2:MediaServiceLocation" minOccurs="0"/>
                <xsd:element ref="ns2:MediaLengthInSeconds" minOccurs="0"/>
                <xsd:element ref="ns3:TaxCatchAll"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237bb38-10c9-45ef-9d78-dea9e6f7da2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9734e5bf-f6ce-4ed4-ac46-3aacfb8a705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caebb1a-7cea-4035-843a-9dc336055fdd"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b3e38e2e-8cf2-4ffc-8a04-1876eace4aab}" ma:internalName="TaxCatchAll" ma:showField="CatchAllData" ma:web="6caebb1a-7cea-4035-843a-9dc336055fd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6AB88D6-D0E6-4375-A39F-14AC4B0850AA}">
  <ds:schemaRefs>
    <ds:schemaRef ds:uri="3237bb38-10c9-45ef-9d78-dea9e6f7da2d"/>
    <ds:schemaRef ds:uri="6caebb1a-7cea-4035-843a-9dc336055fdd"/>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C0744FC9-7882-481B-A30C-4A88E41B2F94}">
  <ds:schemaRefs>
    <ds:schemaRef ds:uri="3237bb38-10c9-45ef-9d78-dea9e6f7da2d"/>
    <ds:schemaRef ds:uri="6caebb1a-7cea-4035-843a-9dc336055fd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5BA34410-9117-44AF-A27D-30E84A70B49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905</Words>
  <Application>Microsoft Office PowerPoint</Application>
  <PresentationFormat>Widescreen</PresentationFormat>
  <Paragraphs>123</Paragraphs>
  <Slides>21</Slides>
  <Notes>21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21</vt:i4>
      </vt:variant>
    </vt:vector>
  </HeadingPairs>
  <TitlesOfParts>
    <vt:vector size="30" baseType="lpstr">
      <vt:lpstr>Microsoft YaHei</vt:lpstr>
      <vt:lpstr>Arial</vt:lpstr>
      <vt:lpstr>Calibri</vt:lpstr>
      <vt:lpstr>Cooper Std Black</vt:lpstr>
      <vt:lpstr>Montserrat</vt:lpstr>
      <vt:lpstr>Montserrat Bold</vt:lpstr>
      <vt:lpstr>Montserrat SemiBold</vt:lpstr>
      <vt:lpstr>Office Theme</vt:lpstr>
      <vt:lpstr>Office Theme</vt:lpstr>
      <vt:lpstr>Instructional Design &amp; Development Summer Series</vt:lpstr>
      <vt:lpstr>Session Goals</vt:lpstr>
      <vt:lpstr>Agenda</vt:lpstr>
      <vt:lpstr>What is Neurodiversity? </vt:lpstr>
      <vt:lpstr>What is Neurodivergent?</vt:lpstr>
      <vt:lpstr>Universal Design for Learning (UDL)</vt:lpstr>
      <vt:lpstr>UDL &amp; Neurodiversity </vt:lpstr>
      <vt:lpstr>Plus-one Approach</vt:lpstr>
      <vt:lpstr>Considerations that Support all Learners</vt:lpstr>
      <vt:lpstr>Considerations that Support all Learners Continued</vt:lpstr>
      <vt:lpstr>Autism Services Center (ASC)</vt:lpstr>
      <vt:lpstr>ASC Services</vt:lpstr>
      <vt:lpstr>Biggest Challenges</vt:lpstr>
      <vt:lpstr>Being Proactive</vt:lpstr>
      <vt:lpstr>When to Contact the ASC</vt:lpstr>
      <vt:lpstr>Digital Accessibility: Services and Support</vt:lpstr>
      <vt:lpstr>ALLY for Elearning: Alternative Downloads</vt:lpstr>
      <vt:lpstr>Elearning Styles and Needs: Alternative Downloads</vt:lpstr>
      <vt:lpstr>QR Code to ALLY</vt:lpstr>
      <vt:lpstr>Resources</vt:lpstr>
      <vt:lpstr>Contact 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Instructional Design &amp; Development</dc:title>
  <dc:creator>Savannah R Xaver</dc:creator>
  <cp:lastModifiedBy>Cara C Junghans</cp:lastModifiedBy>
  <cp:revision>105</cp:revision>
  <dcterms:created xsi:type="dcterms:W3CDTF">2023-05-18T18:30:33Z</dcterms:created>
  <dcterms:modified xsi:type="dcterms:W3CDTF">2023-06-12T19:09:47Z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0x010100DFFA8A7EFCC03E49A0CBE06E65B0A476</vt:lpwstr>
  </property>
  <property fmtid="{D5CDD505-2E9C-101B-9397-08002B2CF9AE}" pid="3" name="MediaServiceImageTags">
    <vt:lpwstr/>
  </property>
</Properties>
</file>