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0" r:id="rId3"/>
    <p:sldId id="268" r:id="rId4"/>
    <p:sldId id="266" r:id="rId5"/>
    <p:sldId id="272" r:id="rId6"/>
    <p:sldId id="271" r:id="rId7"/>
    <p:sldId id="273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" pitchFamily="2" charset="77"/>
      <p:regular r:id="rId14"/>
      <p:bold r:id="rId15"/>
      <p:italic r:id="rId16"/>
      <p:boldItalic r:id="rId17"/>
    </p:embeddedFont>
    <p:embeddedFont>
      <p:font typeface="Montserrat Black" pitchFamily="2" charset="77"/>
      <p:bold r:id="rId18"/>
      <p:italic r:id="rId19"/>
      <p:boldItalic r:id="rId20"/>
    </p:embeddedFont>
    <p:embeddedFont>
      <p:font typeface="Montserrat SemiBold" pitchFamily="2" charset="77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iAD4uAOCyFxXduVAB+M9Iz+Pf+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11"/>
  </p:normalViewPr>
  <p:slideViewPr>
    <p:cSldViewPr snapToGrid="0">
      <p:cViewPr>
        <p:scale>
          <a:sx n="100" d="100"/>
          <a:sy n="100" d="100"/>
        </p:scale>
        <p:origin x="640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56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CFD348-4A73-5341-8DA2-D1F464EE1EA7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F55AF1-105D-E344-91C4-9C4B268E1CC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Instructional Design</a:t>
          </a:r>
        </a:p>
      </dgm:t>
    </dgm:pt>
    <dgm:pt modelId="{966F1855-3567-0747-AC82-03421C1F1D32}" type="parTrans" cxnId="{EBFB2914-8B7A-9F4C-A319-FA277930EF1D}">
      <dgm:prSet/>
      <dgm:spPr/>
      <dgm:t>
        <a:bodyPr/>
        <a:lstStyle/>
        <a:p>
          <a:endParaRPr lang="en-US"/>
        </a:p>
      </dgm:t>
    </dgm:pt>
    <dgm:pt modelId="{D40691D8-7B69-554C-851B-B5E00320C38E}" type="sibTrans" cxnId="{EBFB2914-8B7A-9F4C-A319-FA277930EF1D}">
      <dgm:prSet/>
      <dgm:spPr/>
      <dgm:t>
        <a:bodyPr/>
        <a:lstStyle/>
        <a:p>
          <a:endParaRPr lang="en-US"/>
        </a:p>
      </dgm:t>
    </dgm:pt>
    <dgm:pt modelId="{CA84A054-4B09-034F-8B8A-0CE64881FA25}">
      <dgm:prSet phldrT="[Text]"/>
      <dgm:spPr/>
      <dgm:t>
        <a:bodyPr/>
        <a:lstStyle/>
        <a:p>
          <a:r>
            <a:rPr lang="en-US" dirty="0"/>
            <a:t>Course development and redesign</a:t>
          </a:r>
        </a:p>
      </dgm:t>
    </dgm:pt>
    <dgm:pt modelId="{19E55725-75BC-FA4D-ACBB-0C56A9687162}" type="parTrans" cxnId="{8BE230D0-04E2-C942-9720-674117E94A9C}">
      <dgm:prSet/>
      <dgm:spPr/>
      <dgm:t>
        <a:bodyPr/>
        <a:lstStyle/>
        <a:p>
          <a:endParaRPr lang="en-US"/>
        </a:p>
      </dgm:t>
    </dgm:pt>
    <dgm:pt modelId="{C5842827-1961-9F46-A374-9BEEB6F73242}" type="sibTrans" cxnId="{8BE230D0-04E2-C942-9720-674117E94A9C}">
      <dgm:prSet/>
      <dgm:spPr/>
      <dgm:t>
        <a:bodyPr/>
        <a:lstStyle/>
        <a:p>
          <a:endParaRPr lang="en-US"/>
        </a:p>
      </dgm:t>
    </dgm:pt>
    <dgm:pt modelId="{C774C2BA-9513-F644-AB0A-A6374176744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Accessibility Support</a:t>
          </a:r>
        </a:p>
      </dgm:t>
    </dgm:pt>
    <dgm:pt modelId="{5273A9E1-BE4C-7C4D-BF86-FDCE7FD655B4}" type="parTrans" cxnId="{2B12966E-FA6A-DA4D-8058-F1FE9FF725EF}">
      <dgm:prSet/>
      <dgm:spPr/>
      <dgm:t>
        <a:bodyPr/>
        <a:lstStyle/>
        <a:p>
          <a:endParaRPr lang="en-US"/>
        </a:p>
      </dgm:t>
    </dgm:pt>
    <dgm:pt modelId="{541E1E2F-FF5C-034A-AD27-F7A1F94A3EDE}" type="sibTrans" cxnId="{2B12966E-FA6A-DA4D-8058-F1FE9FF725EF}">
      <dgm:prSet/>
      <dgm:spPr/>
      <dgm:t>
        <a:bodyPr/>
        <a:lstStyle/>
        <a:p>
          <a:endParaRPr lang="en-US"/>
        </a:p>
      </dgm:t>
    </dgm:pt>
    <dgm:pt modelId="{00E38AD7-7F0F-F340-969E-1591CD12F6ED}">
      <dgm:prSet phldrT="[Text]"/>
      <dgm:spPr/>
      <dgm:t>
        <a:bodyPr/>
        <a:lstStyle/>
        <a:p>
          <a:r>
            <a:rPr lang="en-US" dirty="0"/>
            <a:t>Accessibility consultations and solutions</a:t>
          </a:r>
        </a:p>
      </dgm:t>
    </dgm:pt>
    <dgm:pt modelId="{0B74C770-3DD8-124D-9E29-975F8D8CCF63}" type="parTrans" cxnId="{C38C4E4C-D391-6845-9A97-6623A0EBC5D8}">
      <dgm:prSet/>
      <dgm:spPr/>
      <dgm:t>
        <a:bodyPr/>
        <a:lstStyle/>
        <a:p>
          <a:endParaRPr lang="en-US"/>
        </a:p>
      </dgm:t>
    </dgm:pt>
    <dgm:pt modelId="{05538829-F315-5149-B1B4-7326E2B0FD38}" type="sibTrans" cxnId="{C38C4E4C-D391-6845-9A97-6623A0EBC5D8}">
      <dgm:prSet/>
      <dgm:spPr/>
      <dgm:t>
        <a:bodyPr/>
        <a:lstStyle/>
        <a:p>
          <a:endParaRPr lang="en-US"/>
        </a:p>
      </dgm:t>
    </dgm:pt>
    <dgm:pt modelId="{A4265012-3053-914E-AECE-C3475249BAE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Instructional Technology Center</a:t>
          </a:r>
        </a:p>
      </dgm:t>
    </dgm:pt>
    <dgm:pt modelId="{EEE99B58-1323-EA4A-8446-D5C569AB5C09}" type="parTrans" cxnId="{F4398AAD-6C1A-7E4F-AE0E-6A1CB9539529}">
      <dgm:prSet/>
      <dgm:spPr/>
      <dgm:t>
        <a:bodyPr/>
        <a:lstStyle/>
        <a:p>
          <a:endParaRPr lang="en-US"/>
        </a:p>
      </dgm:t>
    </dgm:pt>
    <dgm:pt modelId="{5D2CCD2D-E480-EE45-9780-B77AB3C1985B}" type="sibTrans" cxnId="{F4398AAD-6C1A-7E4F-AE0E-6A1CB9539529}">
      <dgm:prSet/>
      <dgm:spPr/>
      <dgm:t>
        <a:bodyPr/>
        <a:lstStyle/>
        <a:p>
          <a:endParaRPr lang="en-US"/>
        </a:p>
      </dgm:t>
    </dgm:pt>
    <dgm:pt modelId="{D2F8A0F3-BA58-194D-AE08-BD1F6FFDA4FC}">
      <dgm:prSet phldrT="[Text]"/>
      <dgm:spPr/>
      <dgm:t>
        <a:bodyPr/>
        <a:lstStyle/>
        <a:p>
          <a:r>
            <a:rPr lang="en-US" dirty="0"/>
            <a:t>Learning Management System Support</a:t>
          </a:r>
        </a:p>
      </dgm:t>
    </dgm:pt>
    <dgm:pt modelId="{C956FA6C-674C-8F46-AEB7-3029304CB6D1}" type="sibTrans" cxnId="{0F2542CA-646D-5444-B890-D6C037F11EFA}">
      <dgm:prSet/>
      <dgm:spPr/>
      <dgm:t>
        <a:bodyPr/>
        <a:lstStyle/>
        <a:p>
          <a:endParaRPr lang="en-US"/>
        </a:p>
      </dgm:t>
    </dgm:pt>
    <dgm:pt modelId="{01129322-5EF0-4549-B5E5-8508DE1BE8FB}" type="parTrans" cxnId="{0F2542CA-646D-5444-B890-D6C037F11EFA}">
      <dgm:prSet/>
      <dgm:spPr/>
      <dgm:t>
        <a:bodyPr/>
        <a:lstStyle/>
        <a:p>
          <a:endParaRPr lang="en-US"/>
        </a:p>
      </dgm:t>
    </dgm:pt>
    <dgm:pt modelId="{8BA067B5-7CF6-C04A-8692-172C7522BFE5}">
      <dgm:prSet phldrT="[Text]"/>
      <dgm:spPr/>
      <dgm:t>
        <a:bodyPr/>
        <a:lstStyle/>
        <a:p>
          <a:r>
            <a:rPr lang="en-US" dirty="0"/>
            <a:t>Teaching technology review and support</a:t>
          </a:r>
        </a:p>
      </dgm:t>
    </dgm:pt>
    <dgm:pt modelId="{CB256D30-1712-974F-BE23-575673FF544D}" type="sibTrans" cxnId="{A4861436-B11C-6C49-BB12-4567F4B3AE43}">
      <dgm:prSet/>
      <dgm:spPr/>
      <dgm:t>
        <a:bodyPr/>
        <a:lstStyle/>
        <a:p>
          <a:endParaRPr lang="en-US"/>
        </a:p>
      </dgm:t>
    </dgm:pt>
    <dgm:pt modelId="{DCA1109B-8AC5-964C-A4AA-2180DF86EEF3}" type="parTrans" cxnId="{A4861436-B11C-6C49-BB12-4567F4B3AE43}">
      <dgm:prSet/>
      <dgm:spPr/>
      <dgm:t>
        <a:bodyPr/>
        <a:lstStyle/>
        <a:p>
          <a:endParaRPr lang="en-US"/>
        </a:p>
      </dgm:t>
    </dgm:pt>
    <dgm:pt modelId="{03178053-ADFB-0B43-8E0E-CA35EA1473D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Office of Faculty Development</a:t>
          </a:r>
        </a:p>
      </dgm:t>
    </dgm:pt>
    <dgm:pt modelId="{44FE2B6A-A977-E541-8246-A40BF3090521}" type="sibTrans" cxnId="{99FD7601-ED60-B24D-9A65-84E47F50AE18}">
      <dgm:prSet/>
      <dgm:spPr/>
      <dgm:t>
        <a:bodyPr/>
        <a:lstStyle/>
        <a:p>
          <a:endParaRPr lang="en-US"/>
        </a:p>
      </dgm:t>
    </dgm:pt>
    <dgm:pt modelId="{FCCFC349-EB5C-B346-90D0-0E24EB4BBB9F}" type="parTrans" cxnId="{99FD7601-ED60-B24D-9A65-84E47F50AE18}">
      <dgm:prSet/>
      <dgm:spPr/>
      <dgm:t>
        <a:bodyPr/>
        <a:lstStyle/>
        <a:p>
          <a:endParaRPr lang="en-US"/>
        </a:p>
      </dgm:t>
    </dgm:pt>
    <dgm:pt modelId="{AC129F38-A07D-C643-8D79-2620BA00D74D}">
      <dgm:prSet phldrT="[Text]"/>
      <dgm:spPr/>
      <dgm:t>
        <a:bodyPr/>
        <a:lstStyle/>
        <a:p>
          <a:r>
            <a:rPr lang="en-US" dirty="0"/>
            <a:t>Close captioning</a:t>
          </a:r>
        </a:p>
      </dgm:t>
    </dgm:pt>
    <dgm:pt modelId="{70C6942B-14D4-EB40-B746-560352B7ACF0}" type="parTrans" cxnId="{A635BACE-557D-1B40-8DD3-ED7B9DCE7589}">
      <dgm:prSet/>
      <dgm:spPr/>
      <dgm:t>
        <a:bodyPr/>
        <a:lstStyle/>
        <a:p>
          <a:endParaRPr lang="en-US"/>
        </a:p>
      </dgm:t>
    </dgm:pt>
    <dgm:pt modelId="{5424CC27-6D1F-2745-9555-9A5198A2B4C3}" type="sibTrans" cxnId="{A635BACE-557D-1B40-8DD3-ED7B9DCE7589}">
      <dgm:prSet/>
      <dgm:spPr/>
      <dgm:t>
        <a:bodyPr/>
        <a:lstStyle/>
        <a:p>
          <a:endParaRPr lang="en-US"/>
        </a:p>
      </dgm:t>
    </dgm:pt>
    <dgm:pt modelId="{97C34C56-9207-C142-94FA-552B13E5AAEB}">
      <dgm:prSet phldrT="[Text]"/>
      <dgm:spPr/>
      <dgm:t>
        <a:bodyPr/>
        <a:lstStyle/>
        <a:p>
          <a:r>
            <a:rPr lang="en-US" dirty="0"/>
            <a:t>Assistive technology review and support</a:t>
          </a:r>
        </a:p>
      </dgm:t>
    </dgm:pt>
    <dgm:pt modelId="{3CACFC99-91AC-3E42-B947-D32CD5DB4078}" type="parTrans" cxnId="{1BED97FF-6968-EC4F-A1D7-B96FD458897A}">
      <dgm:prSet/>
      <dgm:spPr/>
      <dgm:t>
        <a:bodyPr/>
        <a:lstStyle/>
        <a:p>
          <a:endParaRPr lang="en-US"/>
        </a:p>
      </dgm:t>
    </dgm:pt>
    <dgm:pt modelId="{1C1EF33E-3826-B846-AB19-0F77F8AED395}" type="sibTrans" cxnId="{1BED97FF-6968-EC4F-A1D7-B96FD458897A}">
      <dgm:prSet/>
      <dgm:spPr/>
      <dgm:t>
        <a:bodyPr/>
        <a:lstStyle/>
        <a:p>
          <a:endParaRPr lang="en-US"/>
        </a:p>
      </dgm:t>
    </dgm:pt>
    <dgm:pt modelId="{30434180-F971-3647-8C0C-34423A7A0D93}">
      <dgm:prSet phldrT="[Text]"/>
      <dgm:spPr/>
      <dgm:t>
        <a:bodyPr/>
        <a:lstStyle/>
        <a:p>
          <a:r>
            <a:rPr lang="en-US" dirty="0"/>
            <a:t>Learning experience consultations</a:t>
          </a:r>
        </a:p>
      </dgm:t>
    </dgm:pt>
    <dgm:pt modelId="{55BA105A-DB13-1547-AA69-22A6FEC5284E}" type="parTrans" cxnId="{B7ED4CE5-0903-F04B-8EDF-DBBB322A6AE8}">
      <dgm:prSet/>
      <dgm:spPr/>
      <dgm:t>
        <a:bodyPr/>
        <a:lstStyle/>
        <a:p>
          <a:endParaRPr lang="en-US"/>
        </a:p>
      </dgm:t>
    </dgm:pt>
    <dgm:pt modelId="{93101004-5FF9-7947-A67D-8A97C02208E4}" type="sibTrans" cxnId="{B7ED4CE5-0903-F04B-8EDF-DBBB322A6AE8}">
      <dgm:prSet/>
      <dgm:spPr/>
      <dgm:t>
        <a:bodyPr/>
        <a:lstStyle/>
        <a:p>
          <a:endParaRPr lang="en-US"/>
        </a:p>
      </dgm:t>
    </dgm:pt>
    <dgm:pt modelId="{767670A7-C556-3A46-AC8F-F50D11CEB9C9}">
      <dgm:prSet/>
      <dgm:spPr/>
      <dgm:t>
        <a:bodyPr/>
        <a:lstStyle/>
        <a:p>
          <a:r>
            <a:rPr lang="en-US" dirty="0"/>
            <a:t>Teaching consultations</a:t>
          </a:r>
        </a:p>
      </dgm:t>
    </dgm:pt>
    <dgm:pt modelId="{258582B9-36E2-494F-BF79-702E6E477D78}" type="parTrans" cxnId="{4884A39D-9AEC-7746-9141-5975701222A6}">
      <dgm:prSet/>
      <dgm:spPr/>
      <dgm:t>
        <a:bodyPr/>
        <a:lstStyle/>
        <a:p>
          <a:endParaRPr lang="en-US"/>
        </a:p>
      </dgm:t>
    </dgm:pt>
    <dgm:pt modelId="{8A9E8D29-8DF9-E749-A1BF-63E9E6A26CC1}" type="sibTrans" cxnId="{4884A39D-9AEC-7746-9141-5975701222A6}">
      <dgm:prSet/>
      <dgm:spPr/>
      <dgm:t>
        <a:bodyPr/>
        <a:lstStyle/>
        <a:p>
          <a:endParaRPr lang="en-US"/>
        </a:p>
      </dgm:t>
    </dgm:pt>
    <dgm:pt modelId="{53D242B3-046D-C340-AA41-E8C028333425}">
      <dgm:prSet/>
      <dgm:spPr/>
      <dgm:t>
        <a:bodyPr/>
        <a:lstStyle/>
        <a:p>
          <a:r>
            <a:rPr lang="en-US" dirty="0"/>
            <a:t>Professional development consultations</a:t>
          </a:r>
        </a:p>
      </dgm:t>
    </dgm:pt>
    <dgm:pt modelId="{9F6C81F8-5C0F-0D4D-890E-6B78B958A895}" type="parTrans" cxnId="{CD899219-D6B3-0949-8659-6F2122E55A2F}">
      <dgm:prSet/>
      <dgm:spPr/>
      <dgm:t>
        <a:bodyPr/>
        <a:lstStyle/>
        <a:p>
          <a:endParaRPr lang="en-US"/>
        </a:p>
      </dgm:t>
    </dgm:pt>
    <dgm:pt modelId="{5411A382-D7D8-6B40-B325-AE12DB2417A8}" type="sibTrans" cxnId="{CD899219-D6B3-0949-8659-6F2122E55A2F}">
      <dgm:prSet/>
      <dgm:spPr/>
      <dgm:t>
        <a:bodyPr/>
        <a:lstStyle/>
        <a:p>
          <a:endParaRPr lang="en-US"/>
        </a:p>
      </dgm:t>
    </dgm:pt>
    <dgm:pt modelId="{72576508-B142-6B4F-ACDC-31A87528B430}">
      <dgm:prSet/>
      <dgm:spPr/>
      <dgm:t>
        <a:bodyPr/>
        <a:lstStyle/>
        <a:p>
          <a:r>
            <a:rPr lang="en-US" dirty="0"/>
            <a:t>Scholarship of teaching and learning</a:t>
          </a:r>
        </a:p>
      </dgm:t>
    </dgm:pt>
    <dgm:pt modelId="{2902E1CA-3D29-7649-AC6D-8B58A89A21FA}" type="parTrans" cxnId="{8FBCE436-083D-0849-9740-BC65CEEFB38C}">
      <dgm:prSet/>
      <dgm:spPr/>
      <dgm:t>
        <a:bodyPr/>
        <a:lstStyle/>
        <a:p>
          <a:endParaRPr lang="en-US"/>
        </a:p>
      </dgm:t>
    </dgm:pt>
    <dgm:pt modelId="{9421A35F-FF0C-4449-A88F-4A3A9A2BAA90}" type="sibTrans" cxnId="{8FBCE436-083D-0849-9740-BC65CEEFB38C}">
      <dgm:prSet/>
      <dgm:spPr/>
      <dgm:t>
        <a:bodyPr/>
        <a:lstStyle/>
        <a:p>
          <a:endParaRPr lang="en-US"/>
        </a:p>
      </dgm:t>
    </dgm:pt>
    <dgm:pt modelId="{AEE5C685-FA72-CE4C-AC08-2BEBC3E599BF}">
      <dgm:prSet phldrT="[Text]"/>
      <dgm:spPr/>
      <dgm:t>
        <a:bodyPr/>
        <a:lstStyle/>
        <a:p>
          <a:r>
            <a:rPr lang="en-US" dirty="0"/>
            <a:t>Events, workshops, and trainings</a:t>
          </a:r>
        </a:p>
      </dgm:t>
    </dgm:pt>
    <dgm:pt modelId="{2155CAC1-2B09-EE4C-AB74-FB7CE04B9EBF}" type="parTrans" cxnId="{44EE51E4-F0D8-2348-A7DF-DFEE90BC8283}">
      <dgm:prSet/>
      <dgm:spPr/>
      <dgm:t>
        <a:bodyPr/>
        <a:lstStyle/>
        <a:p>
          <a:endParaRPr lang="en-US"/>
        </a:p>
      </dgm:t>
    </dgm:pt>
    <dgm:pt modelId="{B59ED733-33D0-D848-BE8F-D72DF4C9198A}" type="sibTrans" cxnId="{44EE51E4-F0D8-2348-A7DF-DFEE90BC8283}">
      <dgm:prSet/>
      <dgm:spPr/>
      <dgm:t>
        <a:bodyPr/>
        <a:lstStyle/>
        <a:p>
          <a:endParaRPr lang="en-US"/>
        </a:p>
      </dgm:t>
    </dgm:pt>
    <dgm:pt modelId="{AC15CA46-A1CB-4F42-B547-16C6B8C975D2}" type="pres">
      <dgm:prSet presAssocID="{61CFD348-4A73-5341-8DA2-D1F464EE1EA7}" presName="Name0" presStyleCnt="0">
        <dgm:presLayoutVars>
          <dgm:dir/>
          <dgm:animLvl val="lvl"/>
          <dgm:resizeHandles val="exact"/>
        </dgm:presLayoutVars>
      </dgm:prSet>
      <dgm:spPr/>
    </dgm:pt>
    <dgm:pt modelId="{2DCF5BA5-6B4C-134F-AF36-8AE220264056}" type="pres">
      <dgm:prSet presAssocID="{DBF55AF1-105D-E344-91C4-9C4B268E1CC1}" presName="composite" presStyleCnt="0"/>
      <dgm:spPr/>
    </dgm:pt>
    <dgm:pt modelId="{9F042F41-CD97-D244-822D-278BA39FAFC1}" type="pres">
      <dgm:prSet presAssocID="{DBF55AF1-105D-E344-91C4-9C4B268E1CC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909DC641-B57E-D842-98E8-3A0A395E5DB8}" type="pres">
      <dgm:prSet presAssocID="{DBF55AF1-105D-E344-91C4-9C4B268E1CC1}" presName="desTx" presStyleLbl="alignAccFollowNode1" presStyleIdx="0" presStyleCnt="4">
        <dgm:presLayoutVars>
          <dgm:bulletEnabled val="1"/>
        </dgm:presLayoutVars>
      </dgm:prSet>
      <dgm:spPr/>
    </dgm:pt>
    <dgm:pt modelId="{BBCD0313-4194-0C43-8DC9-06FECD677121}" type="pres">
      <dgm:prSet presAssocID="{D40691D8-7B69-554C-851B-B5E00320C38E}" presName="space" presStyleCnt="0"/>
      <dgm:spPr/>
    </dgm:pt>
    <dgm:pt modelId="{3FB89DBF-B14A-8743-AE41-113F4FEE118D}" type="pres">
      <dgm:prSet presAssocID="{C774C2BA-9513-F644-AB0A-A63741767441}" presName="composite" presStyleCnt="0"/>
      <dgm:spPr/>
    </dgm:pt>
    <dgm:pt modelId="{D6DE4E75-2A5A-8447-A57D-EF2FCC498D0D}" type="pres">
      <dgm:prSet presAssocID="{C774C2BA-9513-F644-AB0A-A6374176744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0689402E-9B44-1142-A4A1-747FC561C114}" type="pres">
      <dgm:prSet presAssocID="{C774C2BA-9513-F644-AB0A-A63741767441}" presName="desTx" presStyleLbl="alignAccFollowNode1" presStyleIdx="1" presStyleCnt="4">
        <dgm:presLayoutVars>
          <dgm:bulletEnabled val="1"/>
        </dgm:presLayoutVars>
      </dgm:prSet>
      <dgm:spPr/>
    </dgm:pt>
    <dgm:pt modelId="{0D2173EC-D366-FF4B-9730-1AAE3CD7C480}" type="pres">
      <dgm:prSet presAssocID="{541E1E2F-FF5C-034A-AD27-F7A1F94A3EDE}" presName="space" presStyleCnt="0"/>
      <dgm:spPr/>
    </dgm:pt>
    <dgm:pt modelId="{1A4FDCB3-28C7-9744-8AD6-C0C66CED6BF1}" type="pres">
      <dgm:prSet presAssocID="{A4265012-3053-914E-AECE-C3475249BAEF}" presName="composite" presStyleCnt="0"/>
      <dgm:spPr/>
    </dgm:pt>
    <dgm:pt modelId="{AB604E0B-F290-624C-98B7-290FDD641C87}" type="pres">
      <dgm:prSet presAssocID="{A4265012-3053-914E-AECE-C3475249BAE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08974A28-536A-654D-8A91-F5E7D90C3778}" type="pres">
      <dgm:prSet presAssocID="{A4265012-3053-914E-AECE-C3475249BAEF}" presName="desTx" presStyleLbl="alignAccFollowNode1" presStyleIdx="2" presStyleCnt="4">
        <dgm:presLayoutVars>
          <dgm:bulletEnabled val="1"/>
        </dgm:presLayoutVars>
      </dgm:prSet>
      <dgm:spPr/>
    </dgm:pt>
    <dgm:pt modelId="{9A6B47EE-F085-C444-BB0E-7710302228BB}" type="pres">
      <dgm:prSet presAssocID="{5D2CCD2D-E480-EE45-9780-B77AB3C1985B}" presName="space" presStyleCnt="0"/>
      <dgm:spPr/>
    </dgm:pt>
    <dgm:pt modelId="{E35B6C0B-67B5-534B-9716-BD4D6887DABF}" type="pres">
      <dgm:prSet presAssocID="{03178053-ADFB-0B43-8E0E-CA35EA1473DF}" presName="composite" presStyleCnt="0"/>
      <dgm:spPr/>
    </dgm:pt>
    <dgm:pt modelId="{860BC157-0DD6-D44A-B63E-782D2F4E6506}" type="pres">
      <dgm:prSet presAssocID="{03178053-ADFB-0B43-8E0E-CA35EA1473DF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577ED4B6-427C-CD49-BB87-7C07D78F478B}" type="pres">
      <dgm:prSet presAssocID="{03178053-ADFB-0B43-8E0E-CA35EA1473DF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99FD7601-ED60-B24D-9A65-84E47F50AE18}" srcId="{61CFD348-4A73-5341-8DA2-D1F464EE1EA7}" destId="{03178053-ADFB-0B43-8E0E-CA35EA1473DF}" srcOrd="3" destOrd="0" parTransId="{FCCFC349-EB5C-B346-90D0-0E24EB4BBB9F}" sibTransId="{44FE2B6A-A977-E541-8246-A40BF3090521}"/>
    <dgm:cxn modelId="{EBFB2914-8B7A-9F4C-A319-FA277930EF1D}" srcId="{61CFD348-4A73-5341-8DA2-D1F464EE1EA7}" destId="{DBF55AF1-105D-E344-91C4-9C4B268E1CC1}" srcOrd="0" destOrd="0" parTransId="{966F1855-3567-0747-AC82-03421C1F1D32}" sibTransId="{D40691D8-7B69-554C-851B-B5E00320C38E}"/>
    <dgm:cxn modelId="{CD899219-D6B3-0949-8659-6F2122E55A2F}" srcId="{03178053-ADFB-0B43-8E0E-CA35EA1473DF}" destId="{53D242B3-046D-C340-AA41-E8C028333425}" srcOrd="1" destOrd="0" parTransId="{9F6C81F8-5C0F-0D4D-890E-6B78B958A895}" sibTransId="{5411A382-D7D8-6B40-B325-AE12DB2417A8}"/>
    <dgm:cxn modelId="{E1AC8D1A-8244-3B4A-B205-137F4D975980}" type="presOf" srcId="{C774C2BA-9513-F644-AB0A-A63741767441}" destId="{D6DE4E75-2A5A-8447-A57D-EF2FCC498D0D}" srcOrd="0" destOrd="0" presId="urn:microsoft.com/office/officeart/2005/8/layout/hList1"/>
    <dgm:cxn modelId="{9A310023-BD7F-2A48-BF9F-FB9BE0984D50}" type="presOf" srcId="{A4265012-3053-914E-AECE-C3475249BAEF}" destId="{AB604E0B-F290-624C-98B7-290FDD641C87}" srcOrd="0" destOrd="0" presId="urn:microsoft.com/office/officeart/2005/8/layout/hList1"/>
    <dgm:cxn modelId="{F1831330-89C6-1944-95E9-00DEE68695F9}" type="presOf" srcId="{D2F8A0F3-BA58-194D-AE08-BD1F6FFDA4FC}" destId="{08974A28-536A-654D-8A91-F5E7D90C3778}" srcOrd="0" destOrd="0" presId="urn:microsoft.com/office/officeart/2005/8/layout/hList1"/>
    <dgm:cxn modelId="{0EA75033-0174-C44D-8C4A-86631AB1437E}" type="presOf" srcId="{8BA067B5-7CF6-C04A-8692-172C7522BFE5}" destId="{08974A28-536A-654D-8A91-F5E7D90C3778}" srcOrd="0" destOrd="1" presId="urn:microsoft.com/office/officeart/2005/8/layout/hList1"/>
    <dgm:cxn modelId="{9FC1E333-6BDE-AC4A-982D-85F2290F3F72}" type="presOf" srcId="{53D242B3-046D-C340-AA41-E8C028333425}" destId="{577ED4B6-427C-CD49-BB87-7C07D78F478B}" srcOrd="0" destOrd="1" presId="urn:microsoft.com/office/officeart/2005/8/layout/hList1"/>
    <dgm:cxn modelId="{A4861436-B11C-6C49-BB12-4567F4B3AE43}" srcId="{A4265012-3053-914E-AECE-C3475249BAEF}" destId="{8BA067B5-7CF6-C04A-8692-172C7522BFE5}" srcOrd="1" destOrd="0" parTransId="{DCA1109B-8AC5-964C-A4AA-2180DF86EEF3}" sibTransId="{CB256D30-1712-974F-BE23-575673FF544D}"/>
    <dgm:cxn modelId="{8FBCE436-083D-0849-9740-BC65CEEFB38C}" srcId="{03178053-ADFB-0B43-8E0E-CA35EA1473DF}" destId="{72576508-B142-6B4F-ACDC-31A87528B430}" srcOrd="2" destOrd="0" parTransId="{2902E1CA-3D29-7649-AC6D-8B58A89A21FA}" sibTransId="{9421A35F-FF0C-4449-A88F-4A3A9A2BAA90}"/>
    <dgm:cxn modelId="{C38C4E4C-D391-6845-9A97-6623A0EBC5D8}" srcId="{C774C2BA-9513-F644-AB0A-A63741767441}" destId="{00E38AD7-7F0F-F340-969E-1591CD12F6ED}" srcOrd="0" destOrd="0" parTransId="{0B74C770-3DD8-124D-9E29-975F8D8CCF63}" sibTransId="{05538829-F315-5149-B1B4-7326E2B0FD38}"/>
    <dgm:cxn modelId="{4CD31B57-0A1E-3045-ABFE-381D92EF7BCE}" type="presOf" srcId="{00E38AD7-7F0F-F340-969E-1591CD12F6ED}" destId="{0689402E-9B44-1142-A4A1-747FC561C114}" srcOrd="0" destOrd="0" presId="urn:microsoft.com/office/officeart/2005/8/layout/hList1"/>
    <dgm:cxn modelId="{2B12966E-FA6A-DA4D-8058-F1FE9FF725EF}" srcId="{61CFD348-4A73-5341-8DA2-D1F464EE1EA7}" destId="{C774C2BA-9513-F644-AB0A-A63741767441}" srcOrd="1" destOrd="0" parTransId="{5273A9E1-BE4C-7C4D-BF86-FDCE7FD655B4}" sibTransId="{541E1E2F-FF5C-034A-AD27-F7A1F94A3EDE}"/>
    <dgm:cxn modelId="{4884A39D-9AEC-7746-9141-5975701222A6}" srcId="{03178053-ADFB-0B43-8E0E-CA35EA1473DF}" destId="{767670A7-C556-3A46-AC8F-F50D11CEB9C9}" srcOrd="0" destOrd="0" parTransId="{258582B9-36E2-494F-BF79-702E6E477D78}" sibTransId="{8A9E8D29-8DF9-E749-A1BF-63E9E6A26CC1}"/>
    <dgm:cxn modelId="{C8D10C9E-AA5C-764C-9DB8-A61142B1512A}" type="presOf" srcId="{AEE5C685-FA72-CE4C-AC08-2BEBC3E599BF}" destId="{909DC641-B57E-D842-98E8-3A0A395E5DB8}" srcOrd="0" destOrd="2" presId="urn:microsoft.com/office/officeart/2005/8/layout/hList1"/>
    <dgm:cxn modelId="{F4398AAD-6C1A-7E4F-AE0E-6A1CB9539529}" srcId="{61CFD348-4A73-5341-8DA2-D1F464EE1EA7}" destId="{A4265012-3053-914E-AECE-C3475249BAEF}" srcOrd="2" destOrd="0" parTransId="{EEE99B58-1323-EA4A-8446-D5C569AB5C09}" sibTransId="{5D2CCD2D-E480-EE45-9780-B77AB3C1985B}"/>
    <dgm:cxn modelId="{FDC6E7BD-0399-DE45-AE98-981A5B916A3D}" type="presOf" srcId="{97C34C56-9207-C142-94FA-552B13E5AAEB}" destId="{0689402E-9B44-1142-A4A1-747FC561C114}" srcOrd="0" destOrd="2" presId="urn:microsoft.com/office/officeart/2005/8/layout/hList1"/>
    <dgm:cxn modelId="{FBD4DCBE-7372-9F4B-A5EB-2DD0641014FC}" type="presOf" srcId="{767670A7-C556-3A46-AC8F-F50D11CEB9C9}" destId="{577ED4B6-427C-CD49-BB87-7C07D78F478B}" srcOrd="0" destOrd="0" presId="urn:microsoft.com/office/officeart/2005/8/layout/hList1"/>
    <dgm:cxn modelId="{2A78B6C4-06A3-614C-AF2E-884F2A4D2E57}" type="presOf" srcId="{DBF55AF1-105D-E344-91C4-9C4B268E1CC1}" destId="{9F042F41-CD97-D244-822D-278BA39FAFC1}" srcOrd="0" destOrd="0" presId="urn:microsoft.com/office/officeart/2005/8/layout/hList1"/>
    <dgm:cxn modelId="{0F2542CA-646D-5444-B890-D6C037F11EFA}" srcId="{A4265012-3053-914E-AECE-C3475249BAEF}" destId="{D2F8A0F3-BA58-194D-AE08-BD1F6FFDA4FC}" srcOrd="0" destOrd="0" parTransId="{01129322-5EF0-4549-B5E5-8508DE1BE8FB}" sibTransId="{C956FA6C-674C-8F46-AEB7-3029304CB6D1}"/>
    <dgm:cxn modelId="{A635BACE-557D-1B40-8DD3-ED7B9DCE7589}" srcId="{C774C2BA-9513-F644-AB0A-A63741767441}" destId="{AC129F38-A07D-C643-8D79-2620BA00D74D}" srcOrd="1" destOrd="0" parTransId="{70C6942B-14D4-EB40-B746-560352B7ACF0}" sibTransId="{5424CC27-6D1F-2745-9555-9A5198A2B4C3}"/>
    <dgm:cxn modelId="{8BE230D0-04E2-C942-9720-674117E94A9C}" srcId="{DBF55AF1-105D-E344-91C4-9C4B268E1CC1}" destId="{CA84A054-4B09-034F-8B8A-0CE64881FA25}" srcOrd="0" destOrd="0" parTransId="{19E55725-75BC-FA4D-ACBB-0C56A9687162}" sibTransId="{C5842827-1961-9F46-A374-9BEEB6F73242}"/>
    <dgm:cxn modelId="{B06B83D9-D89F-A246-BFED-3502F7ACC9FB}" type="presOf" srcId="{30434180-F971-3647-8C0C-34423A7A0D93}" destId="{909DC641-B57E-D842-98E8-3A0A395E5DB8}" srcOrd="0" destOrd="1" presId="urn:microsoft.com/office/officeart/2005/8/layout/hList1"/>
    <dgm:cxn modelId="{3E9B64E3-93BC-F247-BF42-D2CF0B4438EC}" type="presOf" srcId="{AC129F38-A07D-C643-8D79-2620BA00D74D}" destId="{0689402E-9B44-1142-A4A1-747FC561C114}" srcOrd="0" destOrd="1" presId="urn:microsoft.com/office/officeart/2005/8/layout/hList1"/>
    <dgm:cxn modelId="{44EE51E4-F0D8-2348-A7DF-DFEE90BC8283}" srcId="{DBF55AF1-105D-E344-91C4-9C4B268E1CC1}" destId="{AEE5C685-FA72-CE4C-AC08-2BEBC3E599BF}" srcOrd="2" destOrd="0" parTransId="{2155CAC1-2B09-EE4C-AB74-FB7CE04B9EBF}" sibTransId="{B59ED733-33D0-D848-BE8F-D72DF4C9198A}"/>
    <dgm:cxn modelId="{B7ED4CE5-0903-F04B-8EDF-DBBB322A6AE8}" srcId="{DBF55AF1-105D-E344-91C4-9C4B268E1CC1}" destId="{30434180-F971-3647-8C0C-34423A7A0D93}" srcOrd="1" destOrd="0" parTransId="{55BA105A-DB13-1547-AA69-22A6FEC5284E}" sibTransId="{93101004-5FF9-7947-A67D-8A97C02208E4}"/>
    <dgm:cxn modelId="{BFBC27ED-BF69-074B-AE33-A390D2A05574}" type="presOf" srcId="{72576508-B142-6B4F-ACDC-31A87528B430}" destId="{577ED4B6-427C-CD49-BB87-7C07D78F478B}" srcOrd="0" destOrd="2" presId="urn:microsoft.com/office/officeart/2005/8/layout/hList1"/>
    <dgm:cxn modelId="{109E03F7-BB9F-1B4D-8CF7-7FF1DC558C27}" type="presOf" srcId="{61CFD348-4A73-5341-8DA2-D1F464EE1EA7}" destId="{AC15CA46-A1CB-4F42-B547-16C6B8C975D2}" srcOrd="0" destOrd="0" presId="urn:microsoft.com/office/officeart/2005/8/layout/hList1"/>
    <dgm:cxn modelId="{862B2BFC-54B6-5743-AAE6-74304F6FF5F1}" type="presOf" srcId="{03178053-ADFB-0B43-8E0E-CA35EA1473DF}" destId="{860BC157-0DD6-D44A-B63E-782D2F4E6506}" srcOrd="0" destOrd="0" presId="urn:microsoft.com/office/officeart/2005/8/layout/hList1"/>
    <dgm:cxn modelId="{CA84F6FD-73F0-5A49-86B0-B31573A490E5}" type="presOf" srcId="{CA84A054-4B09-034F-8B8A-0CE64881FA25}" destId="{909DC641-B57E-D842-98E8-3A0A395E5DB8}" srcOrd="0" destOrd="0" presId="urn:microsoft.com/office/officeart/2005/8/layout/hList1"/>
    <dgm:cxn modelId="{1BED97FF-6968-EC4F-A1D7-B96FD458897A}" srcId="{C774C2BA-9513-F644-AB0A-A63741767441}" destId="{97C34C56-9207-C142-94FA-552B13E5AAEB}" srcOrd="2" destOrd="0" parTransId="{3CACFC99-91AC-3E42-B947-D32CD5DB4078}" sibTransId="{1C1EF33E-3826-B846-AB19-0F77F8AED395}"/>
    <dgm:cxn modelId="{F23EC8D0-6161-8943-8F88-B86898441D54}" type="presParOf" srcId="{AC15CA46-A1CB-4F42-B547-16C6B8C975D2}" destId="{2DCF5BA5-6B4C-134F-AF36-8AE220264056}" srcOrd="0" destOrd="0" presId="urn:microsoft.com/office/officeart/2005/8/layout/hList1"/>
    <dgm:cxn modelId="{44448A3B-0FF2-6E47-8D2A-139DD2840B57}" type="presParOf" srcId="{2DCF5BA5-6B4C-134F-AF36-8AE220264056}" destId="{9F042F41-CD97-D244-822D-278BA39FAFC1}" srcOrd="0" destOrd="0" presId="urn:microsoft.com/office/officeart/2005/8/layout/hList1"/>
    <dgm:cxn modelId="{C5DB744E-3A6B-564E-B5FE-3CC8F9DD221C}" type="presParOf" srcId="{2DCF5BA5-6B4C-134F-AF36-8AE220264056}" destId="{909DC641-B57E-D842-98E8-3A0A395E5DB8}" srcOrd="1" destOrd="0" presId="urn:microsoft.com/office/officeart/2005/8/layout/hList1"/>
    <dgm:cxn modelId="{45EAD9E3-C4D9-9548-B465-DF7D0503BC17}" type="presParOf" srcId="{AC15CA46-A1CB-4F42-B547-16C6B8C975D2}" destId="{BBCD0313-4194-0C43-8DC9-06FECD677121}" srcOrd="1" destOrd="0" presId="urn:microsoft.com/office/officeart/2005/8/layout/hList1"/>
    <dgm:cxn modelId="{D98634F5-2ECB-EB4B-BFF5-F152DC4E8DF1}" type="presParOf" srcId="{AC15CA46-A1CB-4F42-B547-16C6B8C975D2}" destId="{3FB89DBF-B14A-8743-AE41-113F4FEE118D}" srcOrd="2" destOrd="0" presId="urn:microsoft.com/office/officeart/2005/8/layout/hList1"/>
    <dgm:cxn modelId="{1CF41CBE-9150-634A-ABFE-3833DD5B55B7}" type="presParOf" srcId="{3FB89DBF-B14A-8743-AE41-113F4FEE118D}" destId="{D6DE4E75-2A5A-8447-A57D-EF2FCC498D0D}" srcOrd="0" destOrd="0" presId="urn:microsoft.com/office/officeart/2005/8/layout/hList1"/>
    <dgm:cxn modelId="{87C25955-0BB6-7C4B-A66C-DA45ED42B7FC}" type="presParOf" srcId="{3FB89DBF-B14A-8743-AE41-113F4FEE118D}" destId="{0689402E-9B44-1142-A4A1-747FC561C114}" srcOrd="1" destOrd="0" presId="urn:microsoft.com/office/officeart/2005/8/layout/hList1"/>
    <dgm:cxn modelId="{786188B1-7577-9E47-B5DF-90D97B42E0BB}" type="presParOf" srcId="{AC15CA46-A1CB-4F42-B547-16C6B8C975D2}" destId="{0D2173EC-D366-FF4B-9730-1AAE3CD7C480}" srcOrd="3" destOrd="0" presId="urn:microsoft.com/office/officeart/2005/8/layout/hList1"/>
    <dgm:cxn modelId="{235A9485-3B1B-5443-84DF-E7F8C54A5A5C}" type="presParOf" srcId="{AC15CA46-A1CB-4F42-B547-16C6B8C975D2}" destId="{1A4FDCB3-28C7-9744-8AD6-C0C66CED6BF1}" srcOrd="4" destOrd="0" presId="urn:microsoft.com/office/officeart/2005/8/layout/hList1"/>
    <dgm:cxn modelId="{0DCDD339-CD80-994B-A69E-2D5632D0C5EB}" type="presParOf" srcId="{1A4FDCB3-28C7-9744-8AD6-C0C66CED6BF1}" destId="{AB604E0B-F290-624C-98B7-290FDD641C87}" srcOrd="0" destOrd="0" presId="urn:microsoft.com/office/officeart/2005/8/layout/hList1"/>
    <dgm:cxn modelId="{281C779C-097B-FD41-9DCB-661B8E4A12CD}" type="presParOf" srcId="{1A4FDCB3-28C7-9744-8AD6-C0C66CED6BF1}" destId="{08974A28-536A-654D-8A91-F5E7D90C3778}" srcOrd="1" destOrd="0" presId="urn:microsoft.com/office/officeart/2005/8/layout/hList1"/>
    <dgm:cxn modelId="{9EF518BE-5FC9-8846-939B-5EAC0AEB275A}" type="presParOf" srcId="{AC15CA46-A1CB-4F42-B547-16C6B8C975D2}" destId="{9A6B47EE-F085-C444-BB0E-7710302228BB}" srcOrd="5" destOrd="0" presId="urn:microsoft.com/office/officeart/2005/8/layout/hList1"/>
    <dgm:cxn modelId="{8B7777CF-2683-034E-A7CF-8CFC1F7056F6}" type="presParOf" srcId="{AC15CA46-A1CB-4F42-B547-16C6B8C975D2}" destId="{E35B6C0B-67B5-534B-9716-BD4D6887DABF}" srcOrd="6" destOrd="0" presId="urn:microsoft.com/office/officeart/2005/8/layout/hList1"/>
    <dgm:cxn modelId="{B07FBA95-FD57-404A-A1AE-7AB317A1C8B6}" type="presParOf" srcId="{E35B6C0B-67B5-534B-9716-BD4D6887DABF}" destId="{860BC157-0DD6-D44A-B63E-782D2F4E6506}" srcOrd="0" destOrd="0" presId="urn:microsoft.com/office/officeart/2005/8/layout/hList1"/>
    <dgm:cxn modelId="{D6F6708B-1027-0842-8F97-D1A2C971E6E3}" type="presParOf" srcId="{E35B6C0B-67B5-534B-9716-BD4D6887DABF}" destId="{577ED4B6-427C-CD49-BB87-7C07D78F478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42F41-CD97-D244-822D-278BA39FAFC1}">
      <dsp:nvSpPr>
        <dsp:cNvPr id="0" name=""/>
        <dsp:cNvSpPr/>
      </dsp:nvSpPr>
      <dsp:spPr>
        <a:xfrm>
          <a:off x="2918" y="555720"/>
          <a:ext cx="1755072" cy="487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Instructional Design</a:t>
          </a:r>
        </a:p>
      </dsp:txBody>
      <dsp:txXfrm>
        <a:off x="2918" y="555720"/>
        <a:ext cx="1755072" cy="487245"/>
      </dsp:txXfrm>
    </dsp:sp>
    <dsp:sp modelId="{909DC641-B57E-D842-98E8-3A0A395E5DB8}">
      <dsp:nvSpPr>
        <dsp:cNvPr id="0" name=""/>
        <dsp:cNvSpPr/>
      </dsp:nvSpPr>
      <dsp:spPr>
        <a:xfrm>
          <a:off x="2918" y="1042966"/>
          <a:ext cx="1755072" cy="1921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Course development and redesign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Learning experience consultations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Events, workshops, and trainings</a:t>
          </a:r>
        </a:p>
      </dsp:txBody>
      <dsp:txXfrm>
        <a:off x="2918" y="1042966"/>
        <a:ext cx="1755072" cy="1921499"/>
      </dsp:txXfrm>
    </dsp:sp>
    <dsp:sp modelId="{D6DE4E75-2A5A-8447-A57D-EF2FCC498D0D}">
      <dsp:nvSpPr>
        <dsp:cNvPr id="0" name=""/>
        <dsp:cNvSpPr/>
      </dsp:nvSpPr>
      <dsp:spPr>
        <a:xfrm>
          <a:off x="2003700" y="555720"/>
          <a:ext cx="1755072" cy="487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Accessibility Support</a:t>
          </a:r>
        </a:p>
      </dsp:txBody>
      <dsp:txXfrm>
        <a:off x="2003700" y="555720"/>
        <a:ext cx="1755072" cy="487245"/>
      </dsp:txXfrm>
    </dsp:sp>
    <dsp:sp modelId="{0689402E-9B44-1142-A4A1-747FC561C114}">
      <dsp:nvSpPr>
        <dsp:cNvPr id="0" name=""/>
        <dsp:cNvSpPr/>
      </dsp:nvSpPr>
      <dsp:spPr>
        <a:xfrm>
          <a:off x="2003700" y="1042966"/>
          <a:ext cx="1755072" cy="1921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Accessibility consultations and solutions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Close captioning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Assistive technology review and support</a:t>
          </a:r>
        </a:p>
      </dsp:txBody>
      <dsp:txXfrm>
        <a:off x="2003700" y="1042966"/>
        <a:ext cx="1755072" cy="1921499"/>
      </dsp:txXfrm>
    </dsp:sp>
    <dsp:sp modelId="{AB604E0B-F290-624C-98B7-290FDD641C87}">
      <dsp:nvSpPr>
        <dsp:cNvPr id="0" name=""/>
        <dsp:cNvSpPr/>
      </dsp:nvSpPr>
      <dsp:spPr>
        <a:xfrm>
          <a:off x="4004483" y="555720"/>
          <a:ext cx="1755072" cy="487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Instructional Technology Center</a:t>
          </a:r>
        </a:p>
      </dsp:txBody>
      <dsp:txXfrm>
        <a:off x="4004483" y="555720"/>
        <a:ext cx="1755072" cy="487245"/>
      </dsp:txXfrm>
    </dsp:sp>
    <dsp:sp modelId="{08974A28-536A-654D-8A91-F5E7D90C3778}">
      <dsp:nvSpPr>
        <dsp:cNvPr id="0" name=""/>
        <dsp:cNvSpPr/>
      </dsp:nvSpPr>
      <dsp:spPr>
        <a:xfrm>
          <a:off x="4004483" y="1042966"/>
          <a:ext cx="1755072" cy="1921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Learning Management System Support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Teaching technology review and support</a:t>
          </a:r>
        </a:p>
      </dsp:txBody>
      <dsp:txXfrm>
        <a:off x="4004483" y="1042966"/>
        <a:ext cx="1755072" cy="1921499"/>
      </dsp:txXfrm>
    </dsp:sp>
    <dsp:sp modelId="{860BC157-0DD6-D44A-B63E-782D2F4E6506}">
      <dsp:nvSpPr>
        <dsp:cNvPr id="0" name=""/>
        <dsp:cNvSpPr/>
      </dsp:nvSpPr>
      <dsp:spPr>
        <a:xfrm>
          <a:off x="6005265" y="555720"/>
          <a:ext cx="1755072" cy="487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Office of Faculty Development</a:t>
          </a:r>
        </a:p>
      </dsp:txBody>
      <dsp:txXfrm>
        <a:off x="6005265" y="555720"/>
        <a:ext cx="1755072" cy="487245"/>
      </dsp:txXfrm>
    </dsp:sp>
    <dsp:sp modelId="{577ED4B6-427C-CD49-BB87-7C07D78F478B}">
      <dsp:nvSpPr>
        <dsp:cNvPr id="0" name=""/>
        <dsp:cNvSpPr/>
      </dsp:nvSpPr>
      <dsp:spPr>
        <a:xfrm>
          <a:off x="6005265" y="1042966"/>
          <a:ext cx="1755072" cy="1921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Teaching consultations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Professional development consultations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Scholarship of teaching and learning</a:t>
          </a:r>
        </a:p>
      </dsp:txBody>
      <dsp:txXfrm>
        <a:off x="6005265" y="1042966"/>
        <a:ext cx="1755072" cy="1921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4204ed6e90_0_1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g14204ed6e90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63915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4204ed6e90_0_1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g14204ed6e90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1315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4204ed6e90_0_16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14204ed6e90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4204ed6e90_0_16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14204ed6e90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56415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4204ed6e90_0_16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14204ed6e90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0927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4204ed6e90_0_16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14204ed6e90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572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256726" y="4811071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body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256726" y="4811071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sldNum" idx="12"/>
          </p:nvPr>
        </p:nvSpPr>
        <p:spPr>
          <a:xfrm>
            <a:off x="8256726" y="4811071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title"/>
          </p:nvPr>
        </p:nvSpPr>
        <p:spPr>
          <a:xfrm>
            <a:off x="623887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1"/>
          </p:nvPr>
        </p:nvSpPr>
        <p:spPr>
          <a:xfrm>
            <a:off x="623887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256726" y="4811071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256726" y="4811071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2"/>
          </p:nvPr>
        </p:nvSpPr>
        <p:spPr>
          <a:xfrm>
            <a:off x="4629149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8256726" y="4811071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sldNum" idx="12"/>
          </p:nvPr>
        </p:nvSpPr>
        <p:spPr>
          <a:xfrm>
            <a:off x="8256726" y="4811071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2"/>
          </p:nvPr>
        </p:nvSpPr>
        <p:spPr>
          <a:xfrm>
            <a:off x="629840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256726" y="4811071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7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256726" y="4811071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256726" y="4811071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2" descr="Picture 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687" y="4626571"/>
            <a:ext cx="922745" cy="293122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"/>
          <p:cNvSpPr/>
          <p:nvPr/>
        </p:nvSpPr>
        <p:spPr>
          <a:xfrm>
            <a:off x="0" y="1"/>
            <a:ext cx="9144000" cy="188100"/>
          </a:xfrm>
          <a:prstGeom prst="rect">
            <a:avLst/>
          </a:prstGeom>
          <a:solidFill>
            <a:srgbClr val="F1C5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6233776" y="2247721"/>
            <a:ext cx="1596432" cy="403053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"/>
          <p:cNvSpPr txBox="1"/>
          <p:nvPr/>
        </p:nvSpPr>
        <p:spPr>
          <a:xfrm>
            <a:off x="798576" y="3210829"/>
            <a:ext cx="73458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WMUx Teaching and </a:t>
            </a:r>
            <a:r>
              <a:rPr lang="en-US" sz="28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Learning Team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Academic Job Market Basics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May 2023</a:t>
            </a:r>
            <a:endParaRPr sz="2400" b="0" i="0" u="none" strike="noStrike" cap="none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53" name="Google Shape;53;p2"/>
          <p:cNvPicPr preferRelativeResize="0"/>
          <p:nvPr/>
        </p:nvPicPr>
        <p:blipFill rotWithShape="1">
          <a:blip r:embed="rId5">
            <a:alphaModFix/>
          </a:blip>
          <a:srcRect l="2714" t="10984" b="43305"/>
          <a:stretch/>
        </p:blipFill>
        <p:spPr>
          <a:xfrm>
            <a:off x="0" y="188100"/>
            <a:ext cx="9143997" cy="286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4204ed6e90_0_113"/>
          <p:cNvSpPr/>
          <p:nvPr/>
        </p:nvSpPr>
        <p:spPr>
          <a:xfrm>
            <a:off x="0" y="-114297"/>
            <a:ext cx="9144000" cy="1039200"/>
          </a:xfrm>
          <a:prstGeom prst="rect">
            <a:avLst/>
          </a:prstGeom>
          <a:solidFill>
            <a:srgbClr val="F1C5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14204ed6e90_0_113"/>
          <p:cNvSpPr txBox="1"/>
          <p:nvPr/>
        </p:nvSpPr>
        <p:spPr>
          <a:xfrm>
            <a:off x="227340" y="90291"/>
            <a:ext cx="83223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Montserrat"/>
              <a:buNone/>
            </a:pPr>
            <a:r>
              <a:rPr lang="en-US" sz="2800" b="1" i="0" u="none" strike="noStrike" cap="none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WMUx Teaching and Learning Team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14204ed6e90_0_113"/>
          <p:cNvSpPr txBox="1"/>
          <p:nvPr/>
        </p:nvSpPr>
        <p:spPr>
          <a:xfrm>
            <a:off x="8018725" y="-352219"/>
            <a:ext cx="12303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0"/>
              <a:buFont typeface="Arial"/>
              <a:buNone/>
            </a:pPr>
            <a:r>
              <a:rPr lang="en-US" sz="110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X</a:t>
            </a:r>
            <a:endParaRPr sz="11000" b="0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59" name="Google Shape;159;g14204ed6e90_0_113" descr="Picture 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0137" y="383971"/>
            <a:ext cx="922745" cy="2931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0B936BD-64CC-752D-B974-480C2BADA9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8242358"/>
              </p:ext>
            </p:extLst>
          </p:nvPr>
        </p:nvGraphicFramePr>
        <p:xfrm>
          <a:off x="690372" y="1055981"/>
          <a:ext cx="7763256" cy="352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2539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4204ed6e90_0_113"/>
          <p:cNvSpPr/>
          <p:nvPr/>
        </p:nvSpPr>
        <p:spPr>
          <a:xfrm>
            <a:off x="6" y="2"/>
            <a:ext cx="9144000" cy="1039200"/>
          </a:xfrm>
          <a:prstGeom prst="rect">
            <a:avLst/>
          </a:prstGeom>
          <a:solidFill>
            <a:srgbClr val="F1C5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14204ed6e90_0_113"/>
          <p:cNvSpPr txBox="1"/>
          <p:nvPr/>
        </p:nvSpPr>
        <p:spPr>
          <a:xfrm>
            <a:off x="296304" y="227234"/>
            <a:ext cx="878689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Montserrat"/>
              <a:buNone/>
            </a:pPr>
            <a:r>
              <a:rPr lang="en-US" sz="3200" b="1" i="0" u="none" strike="noStrike" cap="none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Job Market Documents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14204ed6e90_0_113"/>
          <p:cNvSpPr txBox="1"/>
          <p:nvPr/>
        </p:nvSpPr>
        <p:spPr>
          <a:xfrm>
            <a:off x="8018725" y="-352219"/>
            <a:ext cx="12303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0"/>
              <a:buFont typeface="Arial"/>
              <a:buNone/>
            </a:pPr>
            <a:r>
              <a:rPr lang="en-US" sz="110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X</a:t>
            </a:r>
            <a:endParaRPr sz="11000" b="0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59" name="Google Shape;159;g14204ed6e90_0_113" descr="Picture 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0137" y="383971"/>
            <a:ext cx="922745" cy="29312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4204ed6e90_0_113"/>
          <p:cNvSpPr/>
          <p:nvPr/>
        </p:nvSpPr>
        <p:spPr>
          <a:xfrm>
            <a:off x="245962" y="1192973"/>
            <a:ext cx="2641200" cy="396900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Letter of Intent</a:t>
            </a:r>
            <a:endParaRPr sz="16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g14204ed6e90_0_113"/>
          <p:cNvSpPr/>
          <p:nvPr/>
        </p:nvSpPr>
        <p:spPr>
          <a:xfrm>
            <a:off x="243575" y="3196732"/>
            <a:ext cx="2641200" cy="3969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Teaching Philosophy</a:t>
            </a:r>
            <a:endParaRPr sz="16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g14204ed6e90_0_113"/>
          <p:cNvSpPr/>
          <p:nvPr/>
        </p:nvSpPr>
        <p:spPr>
          <a:xfrm>
            <a:off x="3369151" y="3162645"/>
            <a:ext cx="2641200" cy="39690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Diversity Statement</a:t>
            </a:r>
            <a:endParaRPr sz="16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g14204ed6e90_0_113"/>
          <p:cNvSpPr txBox="1"/>
          <p:nvPr/>
        </p:nvSpPr>
        <p:spPr>
          <a:xfrm>
            <a:off x="243575" y="1592000"/>
            <a:ext cx="2968500" cy="167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4320" marR="0" lvl="0" indent="-21335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Provides evidence that your experience aligns with the duties set out in the job ad</a:t>
            </a:r>
          </a:p>
          <a:p>
            <a:pPr marL="274320" marR="0" lvl="0" indent="-21335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Focuses on research, teaching, and service experience</a:t>
            </a:r>
          </a:p>
          <a:p>
            <a:pPr marL="274320" marR="0" lvl="0" indent="-21335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Shows that you hav</a:t>
            </a: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 researched the position and institution</a:t>
            </a: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g14204ed6e90_0_113"/>
          <p:cNvSpPr txBox="1"/>
          <p:nvPr/>
        </p:nvSpPr>
        <p:spPr>
          <a:xfrm>
            <a:off x="243575" y="3593632"/>
            <a:ext cx="2968500" cy="152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1" i="1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74320" marR="0" lvl="0" indent="-21335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Focused on learner (not just content), as well as an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outcome that you wanted to emphasize</a:t>
            </a:r>
          </a:p>
          <a:p>
            <a:pPr marL="274320" marR="0" lvl="0" indent="-21335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Provides an example of your process as a teacher</a:t>
            </a:r>
          </a:p>
          <a:p>
            <a:pPr marL="274320" marR="0" lvl="0" indent="-21335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Should be as specific as possible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164;g14204ed6e90_0_113">
            <a:extLst>
              <a:ext uri="{FF2B5EF4-FFF2-40B4-BE49-F238E27FC236}">
                <a16:creationId xmlns:a16="http://schemas.microsoft.com/office/drawing/2014/main" id="{6583BCB1-BEC6-8082-0623-7CD7E7F7B3DB}"/>
              </a:ext>
            </a:extLst>
          </p:cNvPr>
          <p:cNvSpPr txBox="1"/>
          <p:nvPr/>
        </p:nvSpPr>
        <p:spPr>
          <a:xfrm>
            <a:off x="3369151" y="3607108"/>
            <a:ext cx="2968500" cy="1095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1" i="1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74320" marR="0" lvl="0" indent="-21335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Offers your definition of DEIB</a:t>
            </a:r>
            <a:endParaRPr lang="en-US"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74320" marR="0" lvl="0" indent="-21335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Explains how you incorporate DEIB into your research/teaching</a:t>
            </a:r>
            <a:endParaRPr lang="en-US" sz="11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161;g14204ed6e90_0_113">
            <a:extLst>
              <a:ext uri="{FF2B5EF4-FFF2-40B4-BE49-F238E27FC236}">
                <a16:creationId xmlns:a16="http://schemas.microsoft.com/office/drawing/2014/main" id="{4B14D272-8DA8-2DD4-871E-CDDE8A0B244E}"/>
              </a:ext>
            </a:extLst>
          </p:cNvPr>
          <p:cNvSpPr/>
          <p:nvPr/>
        </p:nvSpPr>
        <p:spPr>
          <a:xfrm>
            <a:off x="3369151" y="1192973"/>
            <a:ext cx="2641200" cy="3969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Curriculum Vitae (CV)</a:t>
            </a:r>
            <a:endParaRPr sz="16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01E986-BD5D-C3B6-178A-2E1D615E753B}"/>
              </a:ext>
            </a:extLst>
          </p:cNvPr>
          <p:cNvSpPr txBox="1"/>
          <p:nvPr/>
        </p:nvSpPr>
        <p:spPr>
          <a:xfrm>
            <a:off x="3342676" y="1700529"/>
            <a:ext cx="2884715" cy="1139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lvl="0" indent="-21335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 academic-focused resume that includes information on your experience divided into a variety of categories</a:t>
            </a:r>
          </a:p>
          <a:p>
            <a:pPr marL="274320" marR="0" lvl="0" indent="-21335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Clear layout – easy to read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161;g14204ed6e90_0_113">
            <a:extLst>
              <a:ext uri="{FF2B5EF4-FFF2-40B4-BE49-F238E27FC236}">
                <a16:creationId xmlns:a16="http://schemas.microsoft.com/office/drawing/2014/main" id="{4F362F43-1C4D-C40D-D392-2823EB71752D}"/>
              </a:ext>
            </a:extLst>
          </p:cNvPr>
          <p:cNvSpPr/>
          <p:nvPr/>
        </p:nvSpPr>
        <p:spPr>
          <a:xfrm>
            <a:off x="6350909" y="1188194"/>
            <a:ext cx="2641200" cy="396900"/>
          </a:xfrm>
          <a:prstGeom prst="roundRect">
            <a:avLst>
              <a:gd name="adj" fmla="val 16667"/>
            </a:avLst>
          </a:prstGeom>
          <a:solidFill>
            <a:srgbClr val="FF8C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Recommendations</a:t>
            </a:r>
            <a:endParaRPr sz="16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161;g14204ed6e90_0_113">
            <a:extLst>
              <a:ext uri="{FF2B5EF4-FFF2-40B4-BE49-F238E27FC236}">
                <a16:creationId xmlns:a16="http://schemas.microsoft.com/office/drawing/2014/main" id="{2DA859FE-643B-E5DC-DD25-499E29B75CB9}"/>
              </a:ext>
            </a:extLst>
          </p:cNvPr>
          <p:cNvSpPr/>
          <p:nvPr/>
        </p:nvSpPr>
        <p:spPr>
          <a:xfrm>
            <a:off x="6350909" y="3161507"/>
            <a:ext cx="2641200" cy="3969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Evidence/Support</a:t>
            </a:r>
            <a:endParaRPr sz="16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87BD86-208D-561A-6AFD-86100D8CEC5D}"/>
              </a:ext>
            </a:extLst>
          </p:cNvPr>
          <p:cNvSpPr txBox="1"/>
          <p:nvPr/>
        </p:nvSpPr>
        <p:spPr>
          <a:xfrm>
            <a:off x="6259285" y="1683959"/>
            <a:ext cx="28847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lvl="0" indent="-21335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Remind your recommender of courses/grades/other info</a:t>
            </a:r>
          </a:p>
          <a:p>
            <a:pPr marL="274320" marR="0" lvl="0" indent="-21335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Give them a chart of schools/due dates/links</a:t>
            </a:r>
            <a:endParaRPr lang="en-US" sz="12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74320" marR="0" lvl="0" indent="-21335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Explain what you want them to emphasize in your letter</a:t>
            </a:r>
            <a:endParaRPr lang="en-US"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164;g14204ed6e90_0_113">
            <a:extLst>
              <a:ext uri="{FF2B5EF4-FFF2-40B4-BE49-F238E27FC236}">
                <a16:creationId xmlns:a16="http://schemas.microsoft.com/office/drawing/2014/main" id="{CB720BCD-28FC-E9EF-7E07-99FE08DEC430}"/>
              </a:ext>
            </a:extLst>
          </p:cNvPr>
          <p:cNvSpPr txBox="1"/>
          <p:nvPr/>
        </p:nvSpPr>
        <p:spPr>
          <a:xfrm>
            <a:off x="6259227" y="3565699"/>
            <a:ext cx="2968500" cy="1095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1" i="1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74320" marR="0" lvl="0" indent="-21335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Writing samples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74320" marR="0" lvl="0" indent="-21335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Sample syllabi and 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ssignments</a:t>
            </a:r>
          </a:p>
          <a:p>
            <a:pPr marL="274320" marR="0" lvl="0" indent="-21335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Student evaluations and teaching observations</a:t>
            </a:r>
            <a:endParaRPr lang="en-US" sz="11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2B4408-DAA3-62FD-4FCB-C85BCA5FDBD8}"/>
              </a:ext>
            </a:extLst>
          </p:cNvPr>
          <p:cNvCxnSpPr>
            <a:cxnSpLocks/>
          </p:cNvCxnSpPr>
          <p:nvPr/>
        </p:nvCxnSpPr>
        <p:spPr>
          <a:xfrm>
            <a:off x="6227391" y="1297820"/>
            <a:ext cx="0" cy="372737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822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4204ed6e90_0_165"/>
          <p:cNvSpPr/>
          <p:nvPr/>
        </p:nvSpPr>
        <p:spPr>
          <a:xfrm>
            <a:off x="6" y="2"/>
            <a:ext cx="9144000" cy="1039200"/>
          </a:xfrm>
          <a:prstGeom prst="rect">
            <a:avLst/>
          </a:prstGeom>
          <a:solidFill>
            <a:srgbClr val="F1C5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14204ed6e90_0_165"/>
          <p:cNvSpPr txBox="1"/>
          <p:nvPr/>
        </p:nvSpPr>
        <p:spPr>
          <a:xfrm>
            <a:off x="528601" y="241969"/>
            <a:ext cx="8322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Montserrat"/>
              <a:buNone/>
            </a:pPr>
            <a:r>
              <a:rPr lang="en-US" sz="3800" b="1" i="0" u="none" strike="noStrike" cap="none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Timeline</a:t>
            </a:r>
            <a:endParaRPr sz="3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14204ed6e90_0_165"/>
          <p:cNvSpPr txBox="1"/>
          <p:nvPr/>
        </p:nvSpPr>
        <p:spPr>
          <a:xfrm>
            <a:off x="8018725" y="-352219"/>
            <a:ext cx="12303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0"/>
              <a:buFont typeface="Arial"/>
              <a:buNone/>
            </a:pPr>
            <a:r>
              <a:rPr lang="en-US" sz="110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X</a:t>
            </a:r>
            <a:endParaRPr sz="11000" b="0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89" name="Google Shape;189;g14204ed6e90_0_165" descr="Picture 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0137" y="383971"/>
            <a:ext cx="922745" cy="293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8DDE1A-56F0-E13F-08D7-20DFC5BC6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01" y="1349598"/>
            <a:ext cx="7772400" cy="32027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0F622E-15D3-6E8B-CF1B-699B4ADC9D37}"/>
              </a:ext>
            </a:extLst>
          </p:cNvPr>
          <p:cNvSpPr txBox="1"/>
          <p:nvPr/>
        </p:nvSpPr>
        <p:spPr>
          <a:xfrm>
            <a:off x="283029" y="141514"/>
            <a:ext cx="5475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Teaching Philosophy Template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2243E4-3032-1A9A-E5CC-9629C891D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71" y="747966"/>
            <a:ext cx="7652657" cy="439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98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8202DA-5162-9FE4-DA1F-32DBEE1B4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516" y="0"/>
            <a:ext cx="5978484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BBADB8-E4E1-0200-BAF9-5C8414BFDCC7}"/>
              </a:ext>
            </a:extLst>
          </p:cNvPr>
          <p:cNvSpPr txBox="1"/>
          <p:nvPr/>
        </p:nvSpPr>
        <p:spPr>
          <a:xfrm>
            <a:off x="283029" y="1050072"/>
            <a:ext cx="253637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template assumes a R1 or R2 position. If you are applying for a position that emphasizes teaching, reduce the research section and increase the teaching section.</a:t>
            </a:r>
          </a:p>
          <a:p>
            <a:endParaRPr lang="en-US" sz="2000" dirty="0"/>
          </a:p>
          <a:p>
            <a:r>
              <a:rPr lang="en-US" sz="2000" dirty="0"/>
              <a:t>For all letters: LESS IS MORE.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0F622E-15D3-6E8B-CF1B-699B4ADC9D37}"/>
              </a:ext>
            </a:extLst>
          </p:cNvPr>
          <p:cNvSpPr txBox="1"/>
          <p:nvPr/>
        </p:nvSpPr>
        <p:spPr>
          <a:xfrm>
            <a:off x="283029" y="141514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Letter of Intent Template</a:t>
            </a:r>
          </a:p>
        </p:txBody>
      </p:sp>
    </p:spTree>
    <p:extLst>
      <p:ext uri="{BB962C8B-B14F-4D97-AF65-F5344CB8AC3E}">
        <p14:creationId xmlns:p14="http://schemas.microsoft.com/office/powerpoint/2010/main" val="4244295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4204ed6e90_0_165"/>
          <p:cNvSpPr/>
          <p:nvPr/>
        </p:nvSpPr>
        <p:spPr>
          <a:xfrm>
            <a:off x="6" y="2"/>
            <a:ext cx="9144000" cy="1039200"/>
          </a:xfrm>
          <a:prstGeom prst="rect">
            <a:avLst/>
          </a:prstGeom>
          <a:solidFill>
            <a:srgbClr val="F1C5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14204ed6e90_0_165"/>
          <p:cNvSpPr txBox="1"/>
          <p:nvPr/>
        </p:nvSpPr>
        <p:spPr>
          <a:xfrm>
            <a:off x="528601" y="241969"/>
            <a:ext cx="8322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Montserrat"/>
              <a:buNone/>
            </a:pPr>
            <a:r>
              <a:rPr lang="en-US" sz="3800" b="1" i="0" u="none" strike="noStrike" cap="none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Resources</a:t>
            </a:r>
            <a:endParaRPr sz="3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14204ed6e90_0_165"/>
          <p:cNvSpPr txBox="1"/>
          <p:nvPr/>
        </p:nvSpPr>
        <p:spPr>
          <a:xfrm>
            <a:off x="8018725" y="-352219"/>
            <a:ext cx="12303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0"/>
              <a:buFont typeface="Arial"/>
              <a:buNone/>
            </a:pPr>
            <a:r>
              <a:rPr lang="en-US" sz="110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X</a:t>
            </a:r>
            <a:endParaRPr sz="11000" b="0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89" name="Google Shape;189;g14204ed6e90_0_165" descr="Picture 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0137" y="383971"/>
            <a:ext cx="922745" cy="293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614027-98AE-49D7-4AD9-3B019B51C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92" y="1656048"/>
            <a:ext cx="4380108" cy="220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602CE5-E640-80CF-D449-360BE62F7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067" y="1671884"/>
            <a:ext cx="4479933" cy="217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65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C400"/>
      </a:accent1>
      <a:accent2>
        <a:srgbClr val="532E1F"/>
      </a:accent2>
      <a:accent3>
        <a:srgbClr val="009080"/>
      </a:accent3>
      <a:accent4>
        <a:srgbClr val="E56848"/>
      </a:accent4>
      <a:accent5>
        <a:srgbClr val="B91133"/>
      </a:accent5>
      <a:accent6>
        <a:srgbClr val="C09FD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C400"/>
      </a:accent1>
      <a:accent2>
        <a:srgbClr val="532E1F"/>
      </a:accent2>
      <a:accent3>
        <a:srgbClr val="009080"/>
      </a:accent3>
      <a:accent4>
        <a:srgbClr val="E56848"/>
      </a:accent4>
      <a:accent5>
        <a:srgbClr val="B91133"/>
      </a:accent5>
      <a:accent6>
        <a:srgbClr val="C09FD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285</Words>
  <Application>Microsoft Macintosh PowerPoint</Application>
  <PresentationFormat>On-screen Show (16:9)</PresentationFormat>
  <Paragraphs>55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Montserrat SemiBold</vt:lpstr>
      <vt:lpstr>Montserrat Black</vt:lpstr>
      <vt:lpstr>Arial</vt:lpstr>
      <vt:lpstr>Montserrat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12</cp:revision>
  <dcterms:modified xsi:type="dcterms:W3CDTF">2023-05-14T23:51:56Z</dcterms:modified>
</cp:coreProperties>
</file>