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8"/>
  </p:notesMasterIdLst>
  <p:handoutMasterIdLst>
    <p:handoutMasterId r:id="rId9"/>
  </p:handoutMasterIdLst>
  <p:sldIdLst>
    <p:sldId id="258" r:id="rId2"/>
    <p:sldId id="259" r:id="rId3"/>
    <p:sldId id="260" r:id="rId4"/>
    <p:sldId id="261" r:id="rId5"/>
    <p:sldId id="262" r:id="rId6"/>
    <p:sldId id="263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s" id="{A7D8707B-F2C8-1B41-A4F4-F92E4FBA82CC}">
          <p14:sldIdLst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Content pages" id="{ACE32237-C63C-BD4A-ACB0-04EA669A7FB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  <a:srgbClr val="D7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96405"/>
  </p:normalViewPr>
  <p:slideViewPr>
    <p:cSldViewPr snapToGrid="0" snapToObjects="1">
      <p:cViewPr varScale="1">
        <p:scale>
          <a:sx n="80" d="100"/>
          <a:sy n="80" d="100"/>
        </p:scale>
        <p:origin x="60" y="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1" d="100"/>
          <a:sy n="151" d="100"/>
        </p:scale>
        <p:origin x="16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5F34EF1-F52E-1E43-BE6C-1DBB272E2127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E25A61B-85CA-8E4E-8DA5-91146A8F6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49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7DF91F-16DF-5F46-9C4E-1413E8436318}" type="datetimeFigureOut">
              <a:rPr lang="en-US"/>
              <a:pPr>
                <a:defRPr/>
              </a:pPr>
              <a:t>8/18/2016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B813FB-BF93-1B43-9CEE-58EE1E611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174166"/>
            <a:ext cx="9144000" cy="1710956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488" y="3935615"/>
            <a:ext cx="6858000" cy="799426"/>
          </a:xfrm>
          <a:prstGeom prst="rect">
            <a:avLst/>
          </a:prstGeo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7804" y="5816541"/>
            <a:ext cx="4285282" cy="42620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2" y="5374888"/>
            <a:ext cx="1317167" cy="114344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-17718" y="-619672"/>
            <a:ext cx="136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Use this photo or replace with your own</a:t>
            </a:r>
          </a:p>
        </p:txBody>
      </p:sp>
    </p:spTree>
    <p:extLst>
      <p:ext uri="{BB962C8B-B14F-4D97-AF65-F5344CB8AC3E}">
        <p14:creationId xmlns:p14="http://schemas.microsoft.com/office/powerpoint/2010/main" val="93587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5400000">
            <a:off x="4343400" y="-4343400"/>
            <a:ext cx="457200" cy="91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91276"/>
            <a:ext cx="9144000" cy="466723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13314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25029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6458257"/>
            <a:ext cx="2119970" cy="3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6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909046"/>
            <a:ext cx="1811530" cy="2948954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1048758" y="-1048758"/>
            <a:ext cx="1811530" cy="39090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83958" y="2771077"/>
            <a:ext cx="4421536" cy="3032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42006" y="362258"/>
            <a:ext cx="4322491" cy="125466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1" y="2077878"/>
            <a:ext cx="1454850" cy="15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80" y="1120251"/>
            <a:ext cx="1403375" cy="1512634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787400" y="4382530"/>
            <a:ext cx="77724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15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31"/>
            <a:ext cx="9144000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96" y="482986"/>
            <a:ext cx="1403375" cy="1512634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ctrTitle"/>
          </p:nvPr>
        </p:nvSpPr>
        <p:spPr>
          <a:xfrm>
            <a:off x="685800" y="4382530"/>
            <a:ext cx="77724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5444569"/>
            <a:ext cx="9144000" cy="141343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4"/>
          <p:cNvSpPr>
            <a:spLocks noGrp="1"/>
          </p:cNvSpPr>
          <p:nvPr>
            <p:ph type="subTitle" idx="1"/>
          </p:nvPr>
        </p:nvSpPr>
        <p:spPr>
          <a:xfrm>
            <a:off x="685800" y="5808384"/>
            <a:ext cx="3166672" cy="6858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3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ming hor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9F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80" y="1142553"/>
            <a:ext cx="1403375" cy="1512634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685800" y="4382530"/>
            <a:ext cx="7772400" cy="79921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44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9216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0760" y="936703"/>
            <a:ext cx="5209827" cy="1806497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0760" y="2977376"/>
            <a:ext cx="5209828" cy="45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6" y="4494641"/>
            <a:ext cx="2232466" cy="19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222379" cy="6858000"/>
          </a:xfrm>
          <a:prstGeom prst="rect">
            <a:avLst/>
          </a:prstGeom>
          <a:solidFill>
            <a:srgbClr val="94520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222380" y="0"/>
            <a:ext cx="2921620" cy="685800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619" y="936703"/>
            <a:ext cx="5209827" cy="1806497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619" y="2977376"/>
            <a:ext cx="5209828" cy="451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11" y="434897"/>
            <a:ext cx="2027747" cy="17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4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449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3" y="4373563"/>
            <a:ext cx="2870200" cy="1701800"/>
          </a:xfrm>
          <a:prstGeom prst="rect">
            <a:avLst/>
          </a:prstGeom>
        </p:spPr>
      </p:pic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3544345" y="3223941"/>
            <a:ext cx="4456655" cy="22992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5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6942"/>
            <a:ext cx="7772400" cy="5106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/>
          </p:nvPr>
        </p:nvSpPr>
        <p:spPr>
          <a:xfrm>
            <a:off x="1730158" y="1922317"/>
            <a:ext cx="5675494" cy="34601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55" y="6042410"/>
            <a:ext cx="2933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644525" y="1754188"/>
            <a:ext cx="40354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445770"/>
            <a:ext cx="9144000" cy="412230"/>
          </a:xfrm>
          <a:prstGeom prst="rect">
            <a:avLst/>
          </a:prstGeom>
          <a:solidFill>
            <a:srgbClr val="DF9F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7" y="6592120"/>
            <a:ext cx="2835431" cy="14610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1"/>
            <a:ext cx="9144000" cy="6445771"/>
          </a:xfrm>
          <a:prstGeom prst="rect">
            <a:avLst/>
          </a:prstGeom>
          <a:solidFill>
            <a:srgbClr val="DF9F1E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4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45770"/>
            <a:ext cx="9144000" cy="41223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7" y="6578831"/>
            <a:ext cx="2835431" cy="146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"/>
            <a:ext cx="9144000" cy="6445771"/>
          </a:xfrm>
          <a:prstGeom prst="rect">
            <a:avLst/>
          </a:prstGeom>
          <a:solidFill>
            <a:srgbClr val="945200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us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767189" y="3181544"/>
            <a:ext cx="40354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7" y="6457208"/>
            <a:ext cx="2835431" cy="146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F9F1E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0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152187" y="3519295"/>
            <a:ext cx="1822676" cy="1811530"/>
          </a:xfrm>
          <a:prstGeom prst="rect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076958" y="457200"/>
            <a:ext cx="4629150" cy="1811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798" y="936702"/>
            <a:ext cx="3038910" cy="906424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+mj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4" y="457199"/>
            <a:ext cx="1572360" cy="136498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152187" y="457199"/>
            <a:ext cx="1822676" cy="293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152187" y="-487386"/>
            <a:ext cx="95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 photo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076958" y="2391316"/>
            <a:ext cx="4629150" cy="2932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365882" y="2472891"/>
            <a:ext cx="95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Add photo</a:t>
            </a:r>
          </a:p>
        </p:txBody>
      </p:sp>
    </p:spTree>
    <p:extLst>
      <p:ext uri="{BB962C8B-B14F-4D97-AF65-F5344CB8AC3E}">
        <p14:creationId xmlns:p14="http://schemas.microsoft.com/office/powerpoint/2010/main" val="200669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8" r:id="rId2"/>
    <p:sldLayoutId id="2147483771" r:id="rId3"/>
    <p:sldLayoutId id="2147483772" r:id="rId4"/>
    <p:sldLayoutId id="2147483770" r:id="rId5"/>
    <p:sldLayoutId id="2147483765" r:id="rId6"/>
    <p:sldLayoutId id="2147483776" r:id="rId7"/>
    <p:sldLayoutId id="2147483777" r:id="rId8"/>
    <p:sldLayoutId id="2147483766" r:id="rId9"/>
    <p:sldLayoutId id="2147483750" r:id="rId10"/>
    <p:sldLayoutId id="2147483749" r:id="rId11"/>
    <p:sldLayoutId id="2147483773" r:id="rId12"/>
    <p:sldLayoutId id="2147483774" r:id="rId13"/>
    <p:sldLayoutId id="2147483775" r:id="rId14"/>
  </p:sldLayoutIdLst>
  <p:hf sldNum="0"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dafont.com/preview.php?text=Plan+It+4-++ard&amp;ttf=notepad0&amp;ext=1&amp;size=51&amp;psize=l&amp;y=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8" y="1626553"/>
            <a:ext cx="521176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ttp://www.wmich.edu/sites/default/files/attachments/u5/2013/logo-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33" y="1672590"/>
            <a:ext cx="6016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3" t="15789" r="15855" b="10105"/>
          <a:stretch/>
        </p:blipFill>
        <p:spPr bwMode="auto">
          <a:xfrm>
            <a:off x="5075137" y="2188528"/>
            <a:ext cx="3371031" cy="442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180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628955">
            <a:off x="4693921" y="662820"/>
            <a:ext cx="4823460" cy="517207"/>
            <a:chOff x="701358" y="1626553"/>
            <a:chExt cx="5211762" cy="598487"/>
          </a:xfrm>
        </p:grpSpPr>
        <p:pic>
          <p:nvPicPr>
            <p:cNvPr id="1026" name="Picture 2" descr="http://img.dafont.com/preview.php?text=Plan+It+4-++ard&amp;ttf=notepad0&amp;ext=1&amp;size=51&amp;psize=l&amp;y=5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58" y="1626553"/>
              <a:ext cx="52117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http://www.wmich.edu/sites/default/files/attachments/u5/2013/logo-black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233" y="1672590"/>
              <a:ext cx="601662" cy="51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93420" y="1085142"/>
            <a:ext cx="3216906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4 Plans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 Black" panose="020B0A04020102020204" pitchFamily="34" charset="0"/>
              </a:rPr>
              <a:t>Academic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 Black" panose="020B0A04020102020204" pitchFamily="34" charset="0"/>
              </a:rPr>
              <a:t>Career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 Black" panose="020B0A04020102020204" pitchFamily="34" charset="0"/>
              </a:rPr>
              <a:t>Engagement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Arial Black" panose="020B0A04020102020204" pitchFamily="34" charset="0"/>
              </a:rPr>
              <a:t>Financial</a:t>
            </a:r>
          </a:p>
        </p:txBody>
      </p:sp>
    </p:spTree>
    <p:extLst>
      <p:ext uri="{BB962C8B-B14F-4D97-AF65-F5344CB8AC3E}">
        <p14:creationId xmlns:p14="http://schemas.microsoft.com/office/powerpoint/2010/main" val="371527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628955">
            <a:off x="4693921" y="662820"/>
            <a:ext cx="4823460" cy="517207"/>
            <a:chOff x="701358" y="1626553"/>
            <a:chExt cx="5211762" cy="598487"/>
          </a:xfrm>
        </p:grpSpPr>
        <p:pic>
          <p:nvPicPr>
            <p:cNvPr id="1026" name="Picture 2" descr="http://img.dafont.com/preview.php?text=Plan+It+4-++ard&amp;ttf=notepad0&amp;ext=1&amp;size=51&amp;psize=l&amp;y=5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58" y="1626553"/>
              <a:ext cx="52117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http://www.wmich.edu/sites/default/files/attachments/u5/2013/logo-black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233" y="1672590"/>
              <a:ext cx="601662" cy="51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93420" y="1085142"/>
            <a:ext cx="78730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Academic Plan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This academic plan is my schedule of appropriate courses and academic experiences completed efficiently to achieve my desired credentials and skills for lifelong learning.</a:t>
            </a:r>
          </a:p>
        </p:txBody>
      </p:sp>
    </p:spTree>
    <p:extLst>
      <p:ext uri="{BB962C8B-B14F-4D97-AF65-F5344CB8AC3E}">
        <p14:creationId xmlns:p14="http://schemas.microsoft.com/office/powerpoint/2010/main" val="1441068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628955">
            <a:off x="4693921" y="662820"/>
            <a:ext cx="4823460" cy="517207"/>
            <a:chOff x="701358" y="1626553"/>
            <a:chExt cx="5211762" cy="598487"/>
          </a:xfrm>
        </p:grpSpPr>
        <p:pic>
          <p:nvPicPr>
            <p:cNvPr id="1026" name="Picture 2" descr="http://img.dafont.com/preview.php?text=Plan+It+4-++ard&amp;ttf=notepad0&amp;ext=1&amp;size=51&amp;psize=l&amp;y=5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58" y="1626553"/>
              <a:ext cx="52117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http://www.wmich.edu/sites/default/files/attachments/u5/2013/logo-black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233" y="1672590"/>
              <a:ext cx="601662" cy="51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93420" y="1085142"/>
            <a:ext cx="78730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Career Plan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This career plan is my guide </a:t>
            </a:r>
            <a:r>
              <a:rPr lang="en-US" sz="2400">
                <a:latin typeface="Arial Black" panose="020B0A04020102020204" pitchFamily="34" charset="0"/>
              </a:rPr>
              <a:t>to assess myself</a:t>
            </a:r>
            <a:r>
              <a:rPr lang="en-US" sz="2400" dirty="0">
                <a:latin typeface="Arial Black" panose="020B0A04020102020204" pitchFamily="34" charset="0"/>
              </a:rPr>
              <a:t>, explore career options, develop professional skills, search for jobs and manage my career development.</a:t>
            </a:r>
          </a:p>
        </p:txBody>
      </p:sp>
    </p:spTree>
    <p:extLst>
      <p:ext uri="{BB962C8B-B14F-4D97-AF65-F5344CB8AC3E}">
        <p14:creationId xmlns:p14="http://schemas.microsoft.com/office/powerpoint/2010/main" val="3025771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628955">
            <a:off x="4693921" y="662820"/>
            <a:ext cx="4823460" cy="517207"/>
            <a:chOff x="701358" y="1626553"/>
            <a:chExt cx="5211762" cy="598487"/>
          </a:xfrm>
        </p:grpSpPr>
        <p:pic>
          <p:nvPicPr>
            <p:cNvPr id="1026" name="Picture 2" descr="http://img.dafont.com/preview.php?text=Plan+It+4-++ard&amp;ttf=notepad0&amp;ext=1&amp;size=51&amp;psize=l&amp;y=5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58" y="1626553"/>
              <a:ext cx="52117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http://www.wmich.edu/sites/default/files/attachments/u5/2013/logo-black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233" y="1672590"/>
              <a:ext cx="601662" cy="51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93420" y="1085142"/>
            <a:ext cx="78730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Engagement Plan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>
                <a:latin typeface="Arial Black" panose="020B0A04020102020204" pitchFamily="34" charset="0"/>
              </a:rPr>
              <a:t>This </a:t>
            </a:r>
            <a:r>
              <a:rPr lang="en-US" sz="2400" dirty="0">
                <a:latin typeface="Arial Black" panose="020B0A04020102020204" pitchFamily="34" charset="0"/>
              </a:rPr>
              <a:t>engagement plan is my guide that is intended to assist me with making meaningful connections within the campus community.</a:t>
            </a:r>
          </a:p>
          <a:p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4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628955">
            <a:off x="4693921" y="662820"/>
            <a:ext cx="4823460" cy="517207"/>
            <a:chOff x="701358" y="1626553"/>
            <a:chExt cx="5211762" cy="598487"/>
          </a:xfrm>
        </p:grpSpPr>
        <p:pic>
          <p:nvPicPr>
            <p:cNvPr id="1026" name="Picture 2" descr="http://img.dafont.com/preview.php?text=Plan+It+4-++ard&amp;ttf=notepad0&amp;ext=1&amp;size=51&amp;psize=l&amp;y=5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58" y="1626553"/>
              <a:ext cx="52117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http://www.wmich.edu/sites/default/files/attachments/u5/2013/logo-black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233" y="1672590"/>
              <a:ext cx="601662" cy="51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93420" y="1085142"/>
            <a:ext cx="78730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Financial Plan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This financial plan is my guide to acquiring the knowledge and skills I need to develop a holistic approach to make sound financial decisions in college, work, and life.</a:t>
            </a:r>
          </a:p>
        </p:txBody>
      </p:sp>
    </p:spTree>
    <p:extLst>
      <p:ext uri="{BB962C8B-B14F-4D97-AF65-F5344CB8AC3E}">
        <p14:creationId xmlns:p14="http://schemas.microsoft.com/office/powerpoint/2010/main" val="2478399007"/>
      </p:ext>
    </p:extLst>
  </p:cSld>
  <p:clrMapOvr>
    <a:masterClrMapping/>
  </p:clrMapOvr>
</p:sld>
</file>

<file path=ppt/theme/theme1.xml><?xml version="1.0" encoding="utf-8"?>
<a:theme xmlns:a="http://schemas.openxmlformats.org/drawingml/2006/main" name="WMU">
  <a:themeElements>
    <a:clrScheme name="WMU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AE00"/>
      </a:accent1>
      <a:accent2>
        <a:srgbClr val="ED7D31"/>
      </a:accent2>
      <a:accent3>
        <a:srgbClr val="BDB1A7"/>
      </a:accent3>
      <a:accent4>
        <a:srgbClr val="FCC92F"/>
      </a:accent4>
      <a:accent5>
        <a:srgbClr val="0091C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MU" id="{BE9774CD-496A-9C4E-8EAB-7726B582DB20}" vid="{0602179B-1444-0145-822B-09948B78C0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WMU</Template>
  <TotalTime>485</TotalTime>
  <Words>119</Words>
  <Application>Microsoft Office PowerPoint</Application>
  <PresentationFormat>On-screen Show (4:3)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Source Sans Pro</vt:lpstr>
      <vt:lpstr>WMU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Toni Y Woolfork-Barnes</cp:lastModifiedBy>
  <cp:revision>46</cp:revision>
  <cp:lastPrinted>2016-02-15T14:12:10Z</cp:lastPrinted>
  <dcterms:created xsi:type="dcterms:W3CDTF">2016-02-10T15:19:25Z</dcterms:created>
  <dcterms:modified xsi:type="dcterms:W3CDTF">2016-08-18T16:07:16Z</dcterms:modified>
</cp:coreProperties>
</file>